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8" r:id="rId4"/>
  </p:sldMasterIdLst>
  <p:notesMasterIdLst>
    <p:notesMasterId r:id="rId29"/>
  </p:notesMasterIdLst>
  <p:sldIdLst>
    <p:sldId id="298" r:id="rId5"/>
    <p:sldId id="258" r:id="rId6"/>
    <p:sldId id="535" r:id="rId7"/>
    <p:sldId id="260" r:id="rId8"/>
    <p:sldId id="538" r:id="rId9"/>
    <p:sldId id="529" r:id="rId10"/>
    <p:sldId id="539" r:id="rId11"/>
    <p:sldId id="668" r:id="rId12"/>
    <p:sldId id="667" r:id="rId13"/>
    <p:sldId id="663" r:id="rId14"/>
    <p:sldId id="664" r:id="rId15"/>
    <p:sldId id="602" r:id="rId16"/>
    <p:sldId id="657" r:id="rId17"/>
    <p:sldId id="536" r:id="rId18"/>
    <p:sldId id="669" r:id="rId19"/>
    <p:sldId id="670" r:id="rId20"/>
    <p:sldId id="1211" r:id="rId21"/>
    <p:sldId id="671" r:id="rId22"/>
    <p:sldId id="1208" r:id="rId23"/>
    <p:sldId id="1209" r:id="rId24"/>
    <p:sldId id="1210" r:id="rId25"/>
    <p:sldId id="1185" r:id="rId26"/>
    <p:sldId id="1206" r:id="rId27"/>
    <p:sldId id="51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85E6CA-5E93-4B32-9345-605DD7B9C257}">
          <p14:sldIdLst>
            <p14:sldId id="298"/>
            <p14:sldId id="258"/>
            <p14:sldId id="535"/>
            <p14:sldId id="260"/>
            <p14:sldId id="538"/>
            <p14:sldId id="529"/>
            <p14:sldId id="539"/>
            <p14:sldId id="668"/>
            <p14:sldId id="667"/>
            <p14:sldId id="663"/>
            <p14:sldId id="664"/>
            <p14:sldId id="602"/>
            <p14:sldId id="657"/>
            <p14:sldId id="536"/>
            <p14:sldId id="669"/>
            <p14:sldId id="670"/>
            <p14:sldId id="1211"/>
            <p14:sldId id="671"/>
            <p14:sldId id="1208"/>
            <p14:sldId id="1209"/>
            <p14:sldId id="1210"/>
            <p14:sldId id="1185"/>
            <p14:sldId id="1206"/>
            <p14:sldId id="5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E5883C"/>
    <a:srgbClr val="EA3C3F"/>
    <a:srgbClr val="37BDAD"/>
    <a:srgbClr val="5B93D1"/>
    <a:srgbClr val="FF9946"/>
    <a:srgbClr val="669999"/>
    <a:srgbClr val="5889C3"/>
    <a:srgbClr val="164F6C"/>
    <a:srgbClr val="9797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3D78BC-A6F1-4FE8-AF9D-AC3CB4262ABE}" v="58" dt="2025-03-18T17:24:35.6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52" autoAdjust="0"/>
    <p:restoredTop sz="86047" autoAdjust="0"/>
  </p:normalViewPr>
  <p:slideViewPr>
    <p:cSldViewPr snapToGrid="0">
      <p:cViewPr varScale="1">
        <p:scale>
          <a:sx n="94" d="100"/>
          <a:sy n="94" d="100"/>
        </p:scale>
        <p:origin x="40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nkhorst, Greg" userId="8a1a8007-9e70-41ab-b0e2-112aff883f49" providerId="ADAL" clId="{D63D78BC-A6F1-4FE8-AF9D-AC3CB4262ABE}"/>
    <pc:docChg chg="undo redo custSel addSld delSld modSld sldOrd modSection">
      <pc:chgData name="Brunkhorst, Greg" userId="8a1a8007-9e70-41ab-b0e2-112aff883f49" providerId="ADAL" clId="{D63D78BC-A6F1-4FE8-AF9D-AC3CB4262ABE}" dt="2025-03-18T17:25:39.731" v="4934" actId="1076"/>
      <pc:docMkLst>
        <pc:docMk/>
      </pc:docMkLst>
      <pc:sldChg chg="modSp add mod">
        <pc:chgData name="Brunkhorst, Greg" userId="8a1a8007-9e70-41ab-b0e2-112aff883f49" providerId="ADAL" clId="{D63D78BC-A6F1-4FE8-AF9D-AC3CB4262ABE}" dt="2025-03-12T18:44:08.440" v="3874" actId="20577"/>
        <pc:sldMkLst>
          <pc:docMk/>
          <pc:sldMk cId="1031502344" sldId="258"/>
        </pc:sldMkLst>
        <pc:spChg chg="mod">
          <ac:chgData name="Brunkhorst, Greg" userId="8a1a8007-9e70-41ab-b0e2-112aff883f49" providerId="ADAL" clId="{D63D78BC-A6F1-4FE8-AF9D-AC3CB4262ABE}" dt="2025-03-11T20:55:20.501" v="95" actId="20577"/>
          <ac:spMkLst>
            <pc:docMk/>
            <pc:sldMk cId="1031502344" sldId="258"/>
            <ac:spMk id="2" creationId="{6E95E1ED-D318-EC09-9295-04FCA4006F39}"/>
          </ac:spMkLst>
        </pc:spChg>
        <pc:spChg chg="mod">
          <ac:chgData name="Brunkhorst, Greg" userId="8a1a8007-9e70-41ab-b0e2-112aff883f49" providerId="ADAL" clId="{D63D78BC-A6F1-4FE8-AF9D-AC3CB4262ABE}" dt="2025-03-12T18:44:08.440" v="3874" actId="20577"/>
          <ac:spMkLst>
            <pc:docMk/>
            <pc:sldMk cId="1031502344" sldId="258"/>
            <ac:spMk id="3" creationId="{17DF9B53-3BB1-8938-5A6E-A215A878C902}"/>
          </ac:spMkLst>
        </pc:spChg>
      </pc:sldChg>
      <pc:sldChg chg="delSp modSp add mod ord">
        <pc:chgData name="Brunkhorst, Greg" userId="8a1a8007-9e70-41ab-b0e2-112aff883f49" providerId="ADAL" clId="{D63D78BC-A6F1-4FE8-AF9D-AC3CB4262ABE}" dt="2025-03-12T18:45:30.903" v="3932" actId="14100"/>
        <pc:sldMkLst>
          <pc:docMk/>
          <pc:sldMk cId="1958657624" sldId="260"/>
        </pc:sldMkLst>
        <pc:spChg chg="mod">
          <ac:chgData name="Brunkhorst, Greg" userId="8a1a8007-9e70-41ab-b0e2-112aff883f49" providerId="ADAL" clId="{D63D78BC-A6F1-4FE8-AF9D-AC3CB4262ABE}" dt="2025-03-12T18:45:11.918" v="3930" actId="20577"/>
          <ac:spMkLst>
            <pc:docMk/>
            <pc:sldMk cId="1958657624" sldId="260"/>
            <ac:spMk id="3" creationId="{F0172402-3A38-F363-2031-C5F2158651B7}"/>
          </ac:spMkLst>
        </pc:spChg>
        <pc:spChg chg="mod">
          <ac:chgData name="Brunkhorst, Greg" userId="8a1a8007-9e70-41ab-b0e2-112aff883f49" providerId="ADAL" clId="{D63D78BC-A6F1-4FE8-AF9D-AC3CB4262ABE}" dt="2025-03-11T22:41:08.882" v="242" actId="20577"/>
          <ac:spMkLst>
            <pc:docMk/>
            <pc:sldMk cId="1958657624" sldId="260"/>
            <ac:spMk id="13" creationId="{53D04E1C-9431-8F1B-E1B3-2F6A374A12AD}"/>
          </ac:spMkLst>
        </pc:spChg>
        <pc:picChg chg="del mod">
          <ac:chgData name="Brunkhorst, Greg" userId="8a1a8007-9e70-41ab-b0e2-112aff883f49" providerId="ADAL" clId="{D63D78BC-A6F1-4FE8-AF9D-AC3CB4262ABE}" dt="2025-03-11T22:54:13.096" v="571" actId="478"/>
          <ac:picMkLst>
            <pc:docMk/>
            <pc:sldMk cId="1958657624" sldId="260"/>
            <ac:picMk id="9" creationId="{A4567CC3-FE14-E186-D80A-2464336188A8}"/>
          </ac:picMkLst>
        </pc:picChg>
        <pc:picChg chg="mod">
          <ac:chgData name="Brunkhorst, Greg" userId="8a1a8007-9e70-41ab-b0e2-112aff883f49" providerId="ADAL" clId="{D63D78BC-A6F1-4FE8-AF9D-AC3CB4262ABE}" dt="2025-03-12T18:45:30.903" v="3932" actId="14100"/>
          <ac:picMkLst>
            <pc:docMk/>
            <pc:sldMk cId="1958657624" sldId="260"/>
            <ac:picMk id="1026" creationId="{4198BE82-08FD-7B9D-DD38-3B7AF6B1F564}"/>
          </ac:picMkLst>
        </pc:picChg>
      </pc:sldChg>
      <pc:sldChg chg="addSp modSp mod">
        <pc:chgData name="Brunkhorst, Greg" userId="8a1a8007-9e70-41ab-b0e2-112aff883f49" providerId="ADAL" clId="{D63D78BC-A6F1-4FE8-AF9D-AC3CB4262ABE}" dt="2025-03-18T17:25:39.731" v="4934" actId="1076"/>
        <pc:sldMkLst>
          <pc:docMk/>
          <pc:sldMk cId="1525300451" sldId="298"/>
        </pc:sldMkLst>
        <pc:spChg chg="add mod">
          <ac:chgData name="Brunkhorst, Greg" userId="8a1a8007-9e70-41ab-b0e2-112aff883f49" providerId="ADAL" clId="{D63D78BC-A6F1-4FE8-AF9D-AC3CB4262ABE}" dt="2025-03-18T17:25:39.731" v="4934" actId="1076"/>
          <ac:spMkLst>
            <pc:docMk/>
            <pc:sldMk cId="1525300451" sldId="298"/>
            <ac:spMk id="2" creationId="{E56694D6-41D2-4561-24EB-4EE824D3CEF0}"/>
          </ac:spMkLst>
        </pc:spChg>
        <pc:spChg chg="mod">
          <ac:chgData name="Brunkhorst, Greg" userId="8a1a8007-9e70-41ab-b0e2-112aff883f49" providerId="ADAL" clId="{D63D78BC-A6F1-4FE8-AF9D-AC3CB4262ABE}" dt="2025-03-18T17:25:20.842" v="4932" actId="1076"/>
          <ac:spMkLst>
            <pc:docMk/>
            <pc:sldMk cId="1525300451" sldId="298"/>
            <ac:spMk id="5" creationId="{FDEE7DF4-FE26-4FE3-9B90-C9C61BFDE3CD}"/>
          </ac:spMkLst>
        </pc:spChg>
        <pc:spChg chg="mod">
          <ac:chgData name="Brunkhorst, Greg" userId="8a1a8007-9e70-41ab-b0e2-112aff883f49" providerId="ADAL" clId="{D63D78BC-A6F1-4FE8-AF9D-AC3CB4262ABE}" dt="2025-03-18T17:25:35.978" v="4933" actId="114"/>
          <ac:spMkLst>
            <pc:docMk/>
            <pc:sldMk cId="1525300451" sldId="298"/>
            <ac:spMk id="6" creationId="{1ED44535-C222-4E5C-B480-3413F7AED5B5}"/>
          </ac:spMkLst>
        </pc:spChg>
      </pc:sldChg>
      <pc:sldChg chg="del">
        <pc:chgData name="Brunkhorst, Greg" userId="8a1a8007-9e70-41ab-b0e2-112aff883f49" providerId="ADAL" clId="{D63D78BC-A6F1-4FE8-AF9D-AC3CB4262ABE}" dt="2025-03-12T22:43:47.607" v="4693" actId="47"/>
        <pc:sldMkLst>
          <pc:docMk/>
          <pc:sldMk cId="783855295" sldId="516"/>
        </pc:sldMkLst>
      </pc:sldChg>
      <pc:sldChg chg="del">
        <pc:chgData name="Brunkhorst, Greg" userId="8a1a8007-9e70-41ab-b0e2-112aff883f49" providerId="ADAL" clId="{D63D78BC-A6F1-4FE8-AF9D-AC3CB4262ABE}" dt="2025-03-12T22:43:59.772" v="4696" actId="47"/>
        <pc:sldMkLst>
          <pc:docMk/>
          <pc:sldMk cId="796570042" sldId="521"/>
        </pc:sldMkLst>
      </pc:sldChg>
      <pc:sldChg chg="del">
        <pc:chgData name="Brunkhorst, Greg" userId="8a1a8007-9e70-41ab-b0e2-112aff883f49" providerId="ADAL" clId="{D63D78BC-A6F1-4FE8-AF9D-AC3CB4262ABE}" dt="2025-03-12T22:44:07.959" v="4697" actId="47"/>
        <pc:sldMkLst>
          <pc:docMk/>
          <pc:sldMk cId="1841141132" sldId="524"/>
        </pc:sldMkLst>
      </pc:sldChg>
      <pc:sldChg chg="del">
        <pc:chgData name="Brunkhorst, Greg" userId="8a1a8007-9e70-41ab-b0e2-112aff883f49" providerId="ADAL" clId="{D63D78BC-A6F1-4FE8-AF9D-AC3CB4262ABE}" dt="2025-03-12T22:43:49.552" v="4694" actId="47"/>
        <pc:sldMkLst>
          <pc:docMk/>
          <pc:sldMk cId="1056134220" sldId="525"/>
        </pc:sldMkLst>
      </pc:sldChg>
      <pc:sldChg chg="del">
        <pc:chgData name="Brunkhorst, Greg" userId="8a1a8007-9e70-41ab-b0e2-112aff883f49" providerId="ADAL" clId="{D63D78BC-A6F1-4FE8-AF9D-AC3CB4262ABE}" dt="2025-03-11T20:58:24.574" v="112" actId="47"/>
        <pc:sldMkLst>
          <pc:docMk/>
          <pc:sldMk cId="1474951096" sldId="527"/>
        </pc:sldMkLst>
      </pc:sldChg>
      <pc:sldChg chg="del">
        <pc:chgData name="Brunkhorst, Greg" userId="8a1a8007-9e70-41ab-b0e2-112aff883f49" providerId="ADAL" clId="{D63D78BC-A6F1-4FE8-AF9D-AC3CB4262ABE}" dt="2025-03-12T23:21:15.365" v="4858" actId="47"/>
        <pc:sldMkLst>
          <pc:docMk/>
          <pc:sldMk cId="2951945810" sldId="528"/>
        </pc:sldMkLst>
      </pc:sldChg>
      <pc:sldChg chg="delSp modSp mod">
        <pc:chgData name="Brunkhorst, Greg" userId="8a1a8007-9e70-41ab-b0e2-112aff883f49" providerId="ADAL" clId="{D63D78BC-A6F1-4FE8-AF9D-AC3CB4262ABE}" dt="2025-03-12T22:36:07.735" v="4631" actId="1076"/>
        <pc:sldMkLst>
          <pc:docMk/>
          <pc:sldMk cId="3526540036" sldId="529"/>
        </pc:sldMkLst>
        <pc:spChg chg="mod">
          <ac:chgData name="Brunkhorst, Greg" userId="8a1a8007-9e70-41ab-b0e2-112aff883f49" providerId="ADAL" clId="{D63D78BC-A6F1-4FE8-AF9D-AC3CB4262ABE}" dt="2025-03-12T18:47:18.354" v="3936" actId="1076"/>
          <ac:spMkLst>
            <pc:docMk/>
            <pc:sldMk cId="3526540036" sldId="529"/>
            <ac:spMk id="2" creationId="{00000000-0000-0000-0000-000000000000}"/>
          </ac:spMkLst>
        </pc:spChg>
        <pc:spChg chg="mod">
          <ac:chgData name="Brunkhorst, Greg" userId="8a1a8007-9e70-41ab-b0e2-112aff883f49" providerId="ADAL" clId="{D63D78BC-A6F1-4FE8-AF9D-AC3CB4262ABE}" dt="2025-03-12T22:35:58.194" v="4630" actId="1076"/>
          <ac:spMkLst>
            <pc:docMk/>
            <pc:sldMk cId="3526540036" sldId="529"/>
            <ac:spMk id="3" creationId="{00000000-0000-0000-0000-000000000000}"/>
          </ac:spMkLst>
        </pc:spChg>
        <pc:spChg chg="del">
          <ac:chgData name="Brunkhorst, Greg" userId="8a1a8007-9e70-41ab-b0e2-112aff883f49" providerId="ADAL" clId="{D63D78BC-A6F1-4FE8-AF9D-AC3CB4262ABE}" dt="2025-03-12T18:47:22.340" v="3938" actId="478"/>
          <ac:spMkLst>
            <pc:docMk/>
            <pc:sldMk cId="3526540036" sldId="529"/>
            <ac:spMk id="6" creationId="{00000000-0000-0000-0000-000000000000}"/>
          </ac:spMkLst>
        </pc:spChg>
        <pc:spChg chg="mod">
          <ac:chgData name="Brunkhorst, Greg" userId="8a1a8007-9e70-41ab-b0e2-112aff883f49" providerId="ADAL" clId="{D63D78BC-A6F1-4FE8-AF9D-AC3CB4262ABE}" dt="2025-03-12T22:36:07.735" v="4631" actId="1076"/>
          <ac:spMkLst>
            <pc:docMk/>
            <pc:sldMk cId="3526540036" sldId="529"/>
            <ac:spMk id="7" creationId="{00000000-0000-0000-0000-000000000000}"/>
          </ac:spMkLst>
        </pc:spChg>
        <pc:spChg chg="del">
          <ac:chgData name="Brunkhorst, Greg" userId="8a1a8007-9e70-41ab-b0e2-112aff883f49" providerId="ADAL" clId="{D63D78BC-A6F1-4FE8-AF9D-AC3CB4262ABE}" dt="2025-03-12T18:47:20.696" v="3937" actId="478"/>
          <ac:spMkLst>
            <pc:docMk/>
            <pc:sldMk cId="3526540036" sldId="529"/>
            <ac:spMk id="8" creationId="{00000000-0000-0000-0000-000000000000}"/>
          </ac:spMkLst>
        </pc:spChg>
        <pc:picChg chg="mod">
          <ac:chgData name="Brunkhorst, Greg" userId="8a1a8007-9e70-41ab-b0e2-112aff883f49" providerId="ADAL" clId="{D63D78BC-A6F1-4FE8-AF9D-AC3CB4262ABE}" dt="2025-03-12T18:47:12.807" v="3934" actId="14100"/>
          <ac:picMkLst>
            <pc:docMk/>
            <pc:sldMk cId="3526540036" sldId="529"/>
            <ac:picMk id="5" creationId="{00000000-0000-0000-0000-000000000000}"/>
          </ac:picMkLst>
        </pc:picChg>
      </pc:sldChg>
      <pc:sldChg chg="modSp del mod">
        <pc:chgData name="Brunkhorst, Greg" userId="8a1a8007-9e70-41ab-b0e2-112aff883f49" providerId="ADAL" clId="{D63D78BC-A6F1-4FE8-AF9D-AC3CB4262ABE}" dt="2025-03-12T22:43:57.100" v="4695" actId="47"/>
        <pc:sldMkLst>
          <pc:docMk/>
          <pc:sldMk cId="1434855663" sldId="530"/>
        </pc:sldMkLst>
        <pc:spChg chg="mod">
          <ac:chgData name="Brunkhorst, Greg" userId="8a1a8007-9e70-41ab-b0e2-112aff883f49" providerId="ADAL" clId="{D63D78BC-A6F1-4FE8-AF9D-AC3CB4262ABE}" dt="2025-03-11T20:58:03.107" v="109" actId="14100"/>
          <ac:spMkLst>
            <pc:docMk/>
            <pc:sldMk cId="1434855663" sldId="530"/>
            <ac:spMk id="5" creationId="{00000000-0000-0000-0000-000000000000}"/>
          </ac:spMkLst>
        </pc:spChg>
        <pc:spChg chg="mod">
          <ac:chgData name="Brunkhorst, Greg" userId="8a1a8007-9e70-41ab-b0e2-112aff883f49" providerId="ADAL" clId="{D63D78BC-A6F1-4FE8-AF9D-AC3CB4262ABE}" dt="2025-03-11T20:58:10.992" v="111" actId="14100"/>
          <ac:spMkLst>
            <pc:docMk/>
            <pc:sldMk cId="1434855663" sldId="530"/>
            <ac:spMk id="11" creationId="{00000000-0000-0000-0000-000000000000}"/>
          </ac:spMkLst>
        </pc:spChg>
      </pc:sldChg>
      <pc:sldChg chg="del">
        <pc:chgData name="Brunkhorst, Greg" userId="8a1a8007-9e70-41ab-b0e2-112aff883f49" providerId="ADAL" clId="{D63D78BC-A6F1-4FE8-AF9D-AC3CB4262ABE}" dt="2025-03-12T22:44:08.493" v="4698" actId="47"/>
        <pc:sldMkLst>
          <pc:docMk/>
          <pc:sldMk cId="2655908383" sldId="534"/>
        </pc:sldMkLst>
      </pc:sldChg>
      <pc:sldChg chg="modSp new mod ord">
        <pc:chgData name="Brunkhorst, Greg" userId="8a1a8007-9e70-41ab-b0e2-112aff883f49" providerId="ADAL" clId="{D63D78BC-A6F1-4FE8-AF9D-AC3CB4262ABE}" dt="2025-03-12T18:44:16.885" v="3876"/>
        <pc:sldMkLst>
          <pc:docMk/>
          <pc:sldMk cId="1275759696" sldId="535"/>
        </pc:sldMkLst>
        <pc:spChg chg="mod">
          <ac:chgData name="Brunkhorst, Greg" userId="8a1a8007-9e70-41ab-b0e2-112aff883f49" providerId="ADAL" clId="{D63D78BC-A6F1-4FE8-AF9D-AC3CB4262ABE}" dt="2025-03-11T20:59:29.728" v="133" actId="20577"/>
          <ac:spMkLst>
            <pc:docMk/>
            <pc:sldMk cId="1275759696" sldId="535"/>
            <ac:spMk id="2" creationId="{4BC74C12-1C3E-292B-876B-BD8D621A9D7B}"/>
          </ac:spMkLst>
        </pc:spChg>
      </pc:sldChg>
      <pc:sldChg chg="modSp add mod ord">
        <pc:chgData name="Brunkhorst, Greg" userId="8a1a8007-9e70-41ab-b0e2-112aff883f49" providerId="ADAL" clId="{D63D78BC-A6F1-4FE8-AF9D-AC3CB4262ABE}" dt="2025-03-11T23:26:00.640" v="1173" actId="6549"/>
        <pc:sldMkLst>
          <pc:docMk/>
          <pc:sldMk cId="3844444532" sldId="536"/>
        </pc:sldMkLst>
        <pc:spChg chg="mod">
          <ac:chgData name="Brunkhorst, Greg" userId="8a1a8007-9e70-41ab-b0e2-112aff883f49" providerId="ADAL" clId="{D63D78BC-A6F1-4FE8-AF9D-AC3CB4262ABE}" dt="2025-03-11T23:26:00.640" v="1173" actId="6549"/>
          <ac:spMkLst>
            <pc:docMk/>
            <pc:sldMk cId="3844444532" sldId="536"/>
            <ac:spMk id="2" creationId="{4BC74C12-1C3E-292B-876B-BD8D621A9D7B}"/>
          </ac:spMkLst>
        </pc:spChg>
      </pc:sldChg>
      <pc:sldChg chg="modSp new del mod">
        <pc:chgData name="Brunkhorst, Greg" userId="8a1a8007-9e70-41ab-b0e2-112aff883f49" providerId="ADAL" clId="{D63D78BC-A6F1-4FE8-AF9D-AC3CB4262ABE}" dt="2025-03-11T23:29:25.845" v="1276" actId="47"/>
        <pc:sldMkLst>
          <pc:docMk/>
          <pc:sldMk cId="3323093088" sldId="537"/>
        </pc:sldMkLst>
        <pc:spChg chg="mod">
          <ac:chgData name="Brunkhorst, Greg" userId="8a1a8007-9e70-41ab-b0e2-112aff883f49" providerId="ADAL" clId="{D63D78BC-A6F1-4FE8-AF9D-AC3CB4262ABE}" dt="2025-03-11T21:00:19.677" v="221" actId="20577"/>
          <ac:spMkLst>
            <pc:docMk/>
            <pc:sldMk cId="3323093088" sldId="537"/>
            <ac:spMk id="2" creationId="{FF21FD00-2B9A-886F-9F96-4394ADA1EACE}"/>
          </ac:spMkLst>
        </pc:spChg>
        <pc:spChg chg="mod">
          <ac:chgData name="Brunkhorst, Greg" userId="8a1a8007-9e70-41ab-b0e2-112aff883f49" providerId="ADAL" clId="{D63D78BC-A6F1-4FE8-AF9D-AC3CB4262ABE}" dt="2025-03-11T21:00:22.096" v="225" actId="20577"/>
          <ac:spMkLst>
            <pc:docMk/>
            <pc:sldMk cId="3323093088" sldId="537"/>
            <ac:spMk id="3" creationId="{29B57946-73B9-6F18-92B1-96D3DDB152D9}"/>
          </ac:spMkLst>
        </pc:spChg>
      </pc:sldChg>
      <pc:sldChg chg="addSp delSp modSp new mod ord">
        <pc:chgData name="Brunkhorst, Greg" userId="8a1a8007-9e70-41ab-b0e2-112aff883f49" providerId="ADAL" clId="{D63D78BC-A6F1-4FE8-AF9D-AC3CB4262ABE}" dt="2025-03-11T23:23:13.129" v="1096" actId="20577"/>
        <pc:sldMkLst>
          <pc:docMk/>
          <pc:sldMk cId="2771652394" sldId="538"/>
        </pc:sldMkLst>
        <pc:spChg chg="mod">
          <ac:chgData name="Brunkhorst, Greg" userId="8a1a8007-9e70-41ab-b0e2-112aff883f49" providerId="ADAL" clId="{D63D78BC-A6F1-4FE8-AF9D-AC3CB4262ABE}" dt="2025-03-11T23:04:46.828" v="649" actId="20577"/>
          <ac:spMkLst>
            <pc:docMk/>
            <pc:sldMk cId="2771652394" sldId="538"/>
            <ac:spMk id="2" creationId="{1A625B8E-BC6D-C55B-7DB7-08AEB1BF39A3}"/>
          </ac:spMkLst>
        </pc:spChg>
        <pc:spChg chg="del">
          <ac:chgData name="Brunkhorst, Greg" userId="8a1a8007-9e70-41ab-b0e2-112aff883f49" providerId="ADAL" clId="{D63D78BC-A6F1-4FE8-AF9D-AC3CB4262ABE}" dt="2025-03-11T22:58:47.060" v="574" actId="22"/>
          <ac:spMkLst>
            <pc:docMk/>
            <pc:sldMk cId="2771652394" sldId="538"/>
            <ac:spMk id="3" creationId="{B6B48723-6997-16EF-AC57-3669BDAB6EFE}"/>
          </ac:spMkLst>
        </pc:spChg>
        <pc:spChg chg="add del mod">
          <ac:chgData name="Brunkhorst, Greg" userId="8a1a8007-9e70-41ab-b0e2-112aff883f49" providerId="ADAL" clId="{D63D78BC-A6F1-4FE8-AF9D-AC3CB4262ABE}" dt="2025-03-11T23:23:13.129" v="1096" actId="20577"/>
          <ac:spMkLst>
            <pc:docMk/>
            <pc:sldMk cId="2771652394" sldId="538"/>
            <ac:spMk id="4" creationId="{C2C9471F-AA4B-1F2E-DE0A-9E4E05068E83}"/>
          </ac:spMkLst>
        </pc:spChg>
        <pc:picChg chg="add mod ord">
          <ac:chgData name="Brunkhorst, Greg" userId="8a1a8007-9e70-41ab-b0e2-112aff883f49" providerId="ADAL" clId="{D63D78BC-A6F1-4FE8-AF9D-AC3CB4262ABE}" dt="2025-03-11T22:59:41.477" v="596" actId="1076"/>
          <ac:picMkLst>
            <pc:docMk/>
            <pc:sldMk cId="2771652394" sldId="538"/>
            <ac:picMk id="7" creationId="{2874F036-8101-9BAD-26D7-27697524287C}"/>
          </ac:picMkLst>
        </pc:picChg>
      </pc:sldChg>
      <pc:sldChg chg="addSp delSp modSp new mod">
        <pc:chgData name="Brunkhorst, Greg" userId="8a1a8007-9e70-41ab-b0e2-112aff883f49" providerId="ADAL" clId="{D63D78BC-A6F1-4FE8-AF9D-AC3CB4262ABE}" dt="2025-03-12T18:48:01.165" v="3943" actId="27636"/>
        <pc:sldMkLst>
          <pc:docMk/>
          <pc:sldMk cId="4069523349" sldId="539"/>
        </pc:sldMkLst>
        <pc:spChg chg="mod">
          <ac:chgData name="Brunkhorst, Greg" userId="8a1a8007-9e70-41ab-b0e2-112aff883f49" providerId="ADAL" clId="{D63D78BC-A6F1-4FE8-AF9D-AC3CB4262ABE}" dt="2025-03-11T23:14:09.278" v="985" actId="20577"/>
          <ac:spMkLst>
            <pc:docMk/>
            <pc:sldMk cId="4069523349" sldId="539"/>
            <ac:spMk id="2" creationId="{ABEE2F2F-93AF-0E1C-D4B5-4B15731CACE8}"/>
          </ac:spMkLst>
        </pc:spChg>
        <pc:spChg chg="del mod">
          <ac:chgData name="Brunkhorst, Greg" userId="8a1a8007-9e70-41ab-b0e2-112aff883f49" providerId="ADAL" clId="{D63D78BC-A6F1-4FE8-AF9D-AC3CB4262ABE}" dt="2025-03-11T23:17:44.902" v="996" actId="478"/>
          <ac:spMkLst>
            <pc:docMk/>
            <pc:sldMk cId="4069523349" sldId="539"/>
            <ac:spMk id="3" creationId="{EFC740EB-624A-18DF-40D2-2FC2559C3A11}"/>
          </ac:spMkLst>
        </pc:spChg>
        <pc:spChg chg="mod">
          <ac:chgData name="Brunkhorst, Greg" userId="8a1a8007-9e70-41ab-b0e2-112aff883f49" providerId="ADAL" clId="{D63D78BC-A6F1-4FE8-AF9D-AC3CB4262ABE}" dt="2025-03-12T18:48:01.165" v="3943" actId="27636"/>
          <ac:spMkLst>
            <pc:docMk/>
            <pc:sldMk cId="4069523349" sldId="539"/>
            <ac:spMk id="4" creationId="{063062C9-57AD-70B1-E5EB-FAAFCF9D5BC9}"/>
          </ac:spMkLst>
        </pc:spChg>
        <pc:spChg chg="add mod">
          <ac:chgData name="Brunkhorst, Greg" userId="8a1a8007-9e70-41ab-b0e2-112aff883f49" providerId="ADAL" clId="{D63D78BC-A6F1-4FE8-AF9D-AC3CB4262ABE}" dt="2025-03-11T23:05:59.754" v="652" actId="27636"/>
          <ac:spMkLst>
            <pc:docMk/>
            <pc:sldMk cId="4069523349" sldId="539"/>
            <ac:spMk id="6" creationId="{0ADAA662-E6CB-D760-BC34-5C448C54ED79}"/>
          </ac:spMkLst>
        </pc:spChg>
        <pc:spChg chg="add mod">
          <ac:chgData name="Brunkhorst, Greg" userId="8a1a8007-9e70-41ab-b0e2-112aff883f49" providerId="ADAL" clId="{D63D78BC-A6F1-4FE8-AF9D-AC3CB4262ABE}" dt="2025-03-11T23:05:59.754" v="652" actId="27636"/>
          <ac:spMkLst>
            <pc:docMk/>
            <pc:sldMk cId="4069523349" sldId="539"/>
            <ac:spMk id="7" creationId="{F3DEAB55-D283-8C8D-1F6B-C3DD1C7BA42C}"/>
          </ac:spMkLst>
        </pc:spChg>
        <pc:spChg chg="add mod">
          <ac:chgData name="Brunkhorst, Greg" userId="8a1a8007-9e70-41ab-b0e2-112aff883f49" providerId="ADAL" clId="{D63D78BC-A6F1-4FE8-AF9D-AC3CB4262ABE}" dt="2025-03-11T23:05:59.754" v="652" actId="27636"/>
          <ac:spMkLst>
            <pc:docMk/>
            <pc:sldMk cId="4069523349" sldId="539"/>
            <ac:spMk id="8" creationId="{3A1CC69B-842F-DD3F-0833-CFEB05F711D1}"/>
          </ac:spMkLst>
        </pc:spChg>
      </pc:sldChg>
      <pc:sldChg chg="delSp add mod">
        <pc:chgData name="Brunkhorst, Greg" userId="8a1a8007-9e70-41ab-b0e2-112aff883f49" providerId="ADAL" clId="{D63D78BC-A6F1-4FE8-AF9D-AC3CB4262ABE}" dt="2025-03-11T23:25:03.625" v="1102" actId="478"/>
        <pc:sldMkLst>
          <pc:docMk/>
          <pc:sldMk cId="288625850" sldId="602"/>
        </pc:sldMkLst>
        <pc:picChg chg="del">
          <ac:chgData name="Brunkhorst, Greg" userId="8a1a8007-9e70-41ab-b0e2-112aff883f49" providerId="ADAL" clId="{D63D78BC-A6F1-4FE8-AF9D-AC3CB4262ABE}" dt="2025-03-11T23:25:03.625" v="1102" actId="478"/>
          <ac:picMkLst>
            <pc:docMk/>
            <pc:sldMk cId="288625850" sldId="602"/>
            <ac:picMk id="5" creationId="{00000000-0000-0000-0000-000000000000}"/>
          </ac:picMkLst>
        </pc:picChg>
      </pc:sldChg>
      <pc:sldChg chg="delSp add mod">
        <pc:chgData name="Brunkhorst, Greg" userId="8a1a8007-9e70-41ab-b0e2-112aff883f49" providerId="ADAL" clId="{D63D78BC-A6F1-4FE8-AF9D-AC3CB4262ABE}" dt="2025-03-11T23:25:13.986" v="1104" actId="478"/>
        <pc:sldMkLst>
          <pc:docMk/>
          <pc:sldMk cId="1168174849" sldId="657"/>
        </pc:sldMkLst>
        <pc:picChg chg="del">
          <ac:chgData name="Brunkhorst, Greg" userId="8a1a8007-9e70-41ab-b0e2-112aff883f49" providerId="ADAL" clId="{D63D78BC-A6F1-4FE8-AF9D-AC3CB4262ABE}" dt="2025-03-11T23:25:13.986" v="1104" actId="478"/>
          <ac:picMkLst>
            <pc:docMk/>
            <pc:sldMk cId="1168174849" sldId="657"/>
            <ac:picMk id="5" creationId="{00000000-0000-0000-0000-000000000000}"/>
          </ac:picMkLst>
        </pc:picChg>
      </pc:sldChg>
      <pc:sldChg chg="delSp modSp add mod">
        <pc:chgData name="Brunkhorst, Greg" userId="8a1a8007-9e70-41ab-b0e2-112aff883f49" providerId="ADAL" clId="{D63D78BC-A6F1-4FE8-AF9D-AC3CB4262ABE}" dt="2025-03-12T22:37:36.669" v="4637" actId="14100"/>
        <pc:sldMkLst>
          <pc:docMk/>
          <pc:sldMk cId="2534007906" sldId="663"/>
        </pc:sldMkLst>
        <pc:picChg chg="mod">
          <ac:chgData name="Brunkhorst, Greg" userId="8a1a8007-9e70-41ab-b0e2-112aff883f49" providerId="ADAL" clId="{D63D78BC-A6F1-4FE8-AF9D-AC3CB4262ABE}" dt="2025-03-12T22:37:36.669" v="4637" actId="14100"/>
          <ac:picMkLst>
            <pc:docMk/>
            <pc:sldMk cId="2534007906" sldId="663"/>
            <ac:picMk id="3" creationId="{BE27DE31-0704-11BB-B984-BC13389BA19F}"/>
          </ac:picMkLst>
        </pc:picChg>
        <pc:picChg chg="del">
          <ac:chgData name="Brunkhorst, Greg" userId="8a1a8007-9e70-41ab-b0e2-112aff883f49" providerId="ADAL" clId="{D63D78BC-A6F1-4FE8-AF9D-AC3CB4262ABE}" dt="2025-03-11T23:24:33.753" v="1099" actId="478"/>
          <ac:picMkLst>
            <pc:docMk/>
            <pc:sldMk cId="2534007906" sldId="663"/>
            <ac:picMk id="5" creationId="{00000000-0000-0000-0000-000000000000}"/>
          </ac:picMkLst>
        </pc:picChg>
        <pc:picChg chg="mod">
          <ac:chgData name="Brunkhorst, Greg" userId="8a1a8007-9e70-41ab-b0e2-112aff883f49" providerId="ADAL" clId="{D63D78BC-A6F1-4FE8-AF9D-AC3CB4262ABE}" dt="2025-03-12T22:37:34.062" v="4636" actId="14100"/>
          <ac:picMkLst>
            <pc:docMk/>
            <pc:sldMk cId="2534007906" sldId="663"/>
            <ac:picMk id="7" creationId="{BA1C38B1-62DA-D781-AE4B-D65C28DE5661}"/>
          </ac:picMkLst>
        </pc:picChg>
      </pc:sldChg>
      <pc:sldChg chg="delSp modSp add mod">
        <pc:chgData name="Brunkhorst, Greg" userId="8a1a8007-9e70-41ab-b0e2-112aff883f49" providerId="ADAL" clId="{D63D78BC-A6F1-4FE8-AF9D-AC3CB4262ABE}" dt="2025-03-12T22:37:44.061" v="4638" actId="1076"/>
        <pc:sldMkLst>
          <pc:docMk/>
          <pc:sldMk cId="3594408939" sldId="664"/>
        </pc:sldMkLst>
        <pc:picChg chg="mod">
          <ac:chgData name="Brunkhorst, Greg" userId="8a1a8007-9e70-41ab-b0e2-112aff883f49" providerId="ADAL" clId="{D63D78BC-A6F1-4FE8-AF9D-AC3CB4262ABE}" dt="2025-03-12T22:37:44.061" v="4638" actId="1076"/>
          <ac:picMkLst>
            <pc:docMk/>
            <pc:sldMk cId="3594408939" sldId="664"/>
            <ac:picMk id="3" creationId="{61E530C1-1EBF-229C-22A3-492AD2CBF024}"/>
          </ac:picMkLst>
        </pc:picChg>
        <pc:picChg chg="del">
          <ac:chgData name="Brunkhorst, Greg" userId="8a1a8007-9e70-41ab-b0e2-112aff883f49" providerId="ADAL" clId="{D63D78BC-A6F1-4FE8-AF9D-AC3CB4262ABE}" dt="2025-03-11T23:24:47.788" v="1100" actId="478"/>
          <ac:picMkLst>
            <pc:docMk/>
            <pc:sldMk cId="3594408939" sldId="664"/>
            <ac:picMk id="5" creationId="{00000000-0000-0000-0000-000000000000}"/>
          </ac:picMkLst>
        </pc:picChg>
      </pc:sldChg>
      <pc:sldChg chg="delSp add del mod">
        <pc:chgData name="Brunkhorst, Greg" userId="8a1a8007-9e70-41ab-b0e2-112aff883f49" providerId="ADAL" clId="{D63D78BC-A6F1-4FE8-AF9D-AC3CB4262ABE}" dt="2025-03-12T22:37:58.941" v="4639" actId="47"/>
        <pc:sldMkLst>
          <pc:docMk/>
          <pc:sldMk cId="4251336578" sldId="665"/>
        </pc:sldMkLst>
        <pc:picChg chg="del">
          <ac:chgData name="Brunkhorst, Greg" userId="8a1a8007-9e70-41ab-b0e2-112aff883f49" providerId="ADAL" clId="{D63D78BC-A6F1-4FE8-AF9D-AC3CB4262ABE}" dt="2025-03-11T23:24:54.280" v="1101" actId="478"/>
          <ac:picMkLst>
            <pc:docMk/>
            <pc:sldMk cId="4251336578" sldId="665"/>
            <ac:picMk id="5" creationId="{00000000-0000-0000-0000-000000000000}"/>
          </ac:picMkLst>
        </pc:picChg>
      </pc:sldChg>
      <pc:sldChg chg="delSp modSp add mod">
        <pc:chgData name="Brunkhorst, Greg" userId="8a1a8007-9e70-41ab-b0e2-112aff883f49" providerId="ADAL" clId="{D63D78BC-A6F1-4FE8-AF9D-AC3CB4262ABE}" dt="2025-03-12T22:37:27.872" v="4635" actId="1076"/>
        <pc:sldMkLst>
          <pc:docMk/>
          <pc:sldMk cId="903919835" sldId="667"/>
        </pc:sldMkLst>
        <pc:picChg chg="mod">
          <ac:chgData name="Brunkhorst, Greg" userId="8a1a8007-9e70-41ab-b0e2-112aff883f49" providerId="ADAL" clId="{D63D78BC-A6F1-4FE8-AF9D-AC3CB4262ABE}" dt="2025-03-12T22:37:27.872" v="4635" actId="1076"/>
          <ac:picMkLst>
            <pc:docMk/>
            <pc:sldMk cId="903919835" sldId="667"/>
            <ac:picMk id="3" creationId="{031FA987-1BB8-8969-4F83-D6780308293A}"/>
          </ac:picMkLst>
        </pc:picChg>
        <pc:picChg chg="del">
          <ac:chgData name="Brunkhorst, Greg" userId="8a1a8007-9e70-41ab-b0e2-112aff883f49" providerId="ADAL" clId="{D63D78BC-A6F1-4FE8-AF9D-AC3CB4262ABE}" dt="2025-03-11T23:24:28.290" v="1098" actId="478"/>
          <ac:picMkLst>
            <pc:docMk/>
            <pc:sldMk cId="903919835" sldId="667"/>
            <ac:picMk id="5" creationId="{00000000-0000-0000-0000-000000000000}"/>
          </ac:picMkLst>
        </pc:picChg>
        <pc:picChg chg="mod">
          <ac:chgData name="Brunkhorst, Greg" userId="8a1a8007-9e70-41ab-b0e2-112aff883f49" providerId="ADAL" clId="{D63D78BC-A6F1-4FE8-AF9D-AC3CB4262ABE}" dt="2025-03-12T22:37:23.966" v="4633" actId="1076"/>
          <ac:picMkLst>
            <pc:docMk/>
            <pc:sldMk cId="903919835" sldId="667"/>
            <ac:picMk id="7" creationId="{EEF73216-8AEB-A98C-6813-6D90F0FB8CD1}"/>
          </ac:picMkLst>
        </pc:picChg>
      </pc:sldChg>
      <pc:sldChg chg="delSp add mod">
        <pc:chgData name="Brunkhorst, Greg" userId="8a1a8007-9e70-41ab-b0e2-112aff883f49" providerId="ADAL" clId="{D63D78BC-A6F1-4FE8-AF9D-AC3CB4262ABE}" dt="2025-03-11T23:24:24.269" v="1097" actId="478"/>
        <pc:sldMkLst>
          <pc:docMk/>
          <pc:sldMk cId="2548252675" sldId="668"/>
        </pc:sldMkLst>
        <pc:picChg chg="del">
          <ac:chgData name="Brunkhorst, Greg" userId="8a1a8007-9e70-41ab-b0e2-112aff883f49" providerId="ADAL" clId="{D63D78BC-A6F1-4FE8-AF9D-AC3CB4262ABE}" dt="2025-03-11T23:24:24.269" v="1097" actId="478"/>
          <ac:picMkLst>
            <pc:docMk/>
            <pc:sldMk cId="2548252675" sldId="668"/>
            <ac:picMk id="5" creationId="{00000000-0000-0000-0000-000000000000}"/>
          </ac:picMkLst>
        </pc:picChg>
      </pc:sldChg>
      <pc:sldChg chg="addSp modSp new mod ord">
        <pc:chgData name="Brunkhorst, Greg" userId="8a1a8007-9e70-41ab-b0e2-112aff883f49" providerId="ADAL" clId="{D63D78BC-A6F1-4FE8-AF9D-AC3CB4262ABE}" dt="2025-03-12T18:52:14.494" v="3963" actId="20577"/>
        <pc:sldMkLst>
          <pc:docMk/>
          <pc:sldMk cId="852831627" sldId="669"/>
        </pc:sldMkLst>
        <pc:spChg chg="mod">
          <ac:chgData name="Brunkhorst, Greg" userId="8a1a8007-9e70-41ab-b0e2-112aff883f49" providerId="ADAL" clId="{D63D78BC-A6F1-4FE8-AF9D-AC3CB4262ABE}" dt="2025-03-12T18:52:14.494" v="3963" actId="20577"/>
          <ac:spMkLst>
            <pc:docMk/>
            <pc:sldMk cId="852831627" sldId="669"/>
            <ac:spMk id="2" creationId="{7EDF6875-F0DF-81AD-0200-107D5F86A5D2}"/>
          </ac:spMkLst>
        </pc:spChg>
        <pc:spChg chg="mod">
          <ac:chgData name="Brunkhorst, Greg" userId="8a1a8007-9e70-41ab-b0e2-112aff883f49" providerId="ADAL" clId="{D63D78BC-A6F1-4FE8-AF9D-AC3CB4262ABE}" dt="2025-03-12T18:50:01.863" v="3956" actId="1076"/>
          <ac:spMkLst>
            <pc:docMk/>
            <pc:sldMk cId="852831627" sldId="669"/>
            <ac:spMk id="3" creationId="{3FB4512E-7062-C4A9-BA6D-A0C02343B320}"/>
          </ac:spMkLst>
        </pc:spChg>
        <pc:spChg chg="add mod">
          <ac:chgData name="Brunkhorst, Greg" userId="8a1a8007-9e70-41ab-b0e2-112aff883f49" providerId="ADAL" clId="{D63D78BC-A6F1-4FE8-AF9D-AC3CB4262ABE}" dt="2025-03-12T18:50:12.335" v="3959" actId="1076"/>
          <ac:spMkLst>
            <pc:docMk/>
            <pc:sldMk cId="852831627" sldId="669"/>
            <ac:spMk id="6" creationId="{E25F3552-7C6E-423A-552F-11B8E4C41565}"/>
          </ac:spMkLst>
        </pc:spChg>
        <pc:graphicFrameChg chg="add mod modGraphic">
          <ac:chgData name="Brunkhorst, Greg" userId="8a1a8007-9e70-41ab-b0e2-112aff883f49" providerId="ADAL" clId="{D63D78BC-A6F1-4FE8-AF9D-AC3CB4262ABE}" dt="2025-03-12T18:49:54.273" v="3954" actId="1076"/>
          <ac:graphicFrameMkLst>
            <pc:docMk/>
            <pc:sldMk cId="852831627" sldId="669"/>
            <ac:graphicFrameMk id="5" creationId="{71C51929-A59B-7B4F-AA90-EBFCA6812C08}"/>
          </ac:graphicFrameMkLst>
        </pc:graphicFrameChg>
      </pc:sldChg>
      <pc:sldChg chg="add del">
        <pc:chgData name="Brunkhorst, Greg" userId="8a1a8007-9e70-41ab-b0e2-112aff883f49" providerId="ADAL" clId="{D63D78BC-A6F1-4FE8-AF9D-AC3CB4262ABE}" dt="2025-03-11T23:25:10.905" v="1103" actId="47"/>
        <pc:sldMkLst>
          <pc:docMk/>
          <pc:sldMk cId="1745115836" sldId="669"/>
        </pc:sldMkLst>
      </pc:sldChg>
      <pc:sldChg chg="modSp add mod">
        <pc:chgData name="Brunkhorst, Greg" userId="8a1a8007-9e70-41ab-b0e2-112aff883f49" providerId="ADAL" clId="{D63D78BC-A6F1-4FE8-AF9D-AC3CB4262ABE}" dt="2025-03-12T23:17:11.624" v="4807" actId="20577"/>
        <pc:sldMkLst>
          <pc:docMk/>
          <pc:sldMk cId="2392457915" sldId="670"/>
        </pc:sldMkLst>
        <pc:spChg chg="mod">
          <ac:chgData name="Brunkhorst, Greg" userId="8a1a8007-9e70-41ab-b0e2-112aff883f49" providerId="ADAL" clId="{D63D78BC-A6F1-4FE8-AF9D-AC3CB4262ABE}" dt="2025-03-12T23:17:11.624" v="4807" actId="20577"/>
          <ac:spMkLst>
            <pc:docMk/>
            <pc:sldMk cId="2392457915" sldId="670"/>
            <ac:spMk id="2" creationId="{4BC74C12-1C3E-292B-876B-BD8D621A9D7B}"/>
          </ac:spMkLst>
        </pc:spChg>
      </pc:sldChg>
      <pc:sldChg chg="addSp delSp modSp new mod ord">
        <pc:chgData name="Brunkhorst, Greg" userId="8a1a8007-9e70-41ab-b0e2-112aff883f49" providerId="ADAL" clId="{D63D78BC-A6F1-4FE8-AF9D-AC3CB4262ABE}" dt="2025-03-12T23:20:39.523" v="4856" actId="1076"/>
        <pc:sldMkLst>
          <pc:docMk/>
          <pc:sldMk cId="559307514" sldId="671"/>
        </pc:sldMkLst>
        <pc:spChg chg="mod">
          <ac:chgData name="Brunkhorst, Greg" userId="8a1a8007-9e70-41ab-b0e2-112aff883f49" providerId="ADAL" clId="{D63D78BC-A6F1-4FE8-AF9D-AC3CB4262ABE}" dt="2025-03-12T23:19:01.353" v="4845" actId="20577"/>
          <ac:spMkLst>
            <pc:docMk/>
            <pc:sldMk cId="559307514" sldId="671"/>
            <ac:spMk id="2" creationId="{2EB7515A-45C9-45E2-5478-33B063CD9643}"/>
          </ac:spMkLst>
        </pc:spChg>
        <pc:spChg chg="add mod ord">
          <ac:chgData name="Brunkhorst, Greg" userId="8a1a8007-9e70-41ab-b0e2-112aff883f49" providerId="ADAL" clId="{D63D78BC-A6F1-4FE8-AF9D-AC3CB4262ABE}" dt="2025-03-12T23:20:39.523" v="4856" actId="1076"/>
          <ac:spMkLst>
            <pc:docMk/>
            <pc:sldMk cId="559307514" sldId="671"/>
            <ac:spMk id="3" creationId="{3E7D67A7-F97B-3F10-9947-E659E3F6CDCE}"/>
          </ac:spMkLst>
        </pc:spChg>
        <pc:spChg chg="del">
          <ac:chgData name="Brunkhorst, Greg" userId="8a1a8007-9e70-41ab-b0e2-112aff883f49" providerId="ADAL" clId="{D63D78BC-A6F1-4FE8-AF9D-AC3CB4262ABE}" dt="2025-03-12T00:20:51.376" v="3391" actId="22"/>
          <ac:spMkLst>
            <pc:docMk/>
            <pc:sldMk cId="559307514" sldId="671"/>
            <ac:spMk id="3" creationId="{C3F1864A-F73E-1F8C-2EDE-8C357D21CC2C}"/>
          </ac:spMkLst>
        </pc:spChg>
        <pc:spChg chg="del">
          <ac:chgData name="Brunkhorst, Greg" userId="8a1a8007-9e70-41ab-b0e2-112aff883f49" providerId="ADAL" clId="{D63D78BC-A6F1-4FE8-AF9D-AC3CB4262ABE}" dt="2025-03-12T00:21:07.441" v="3394" actId="478"/>
          <ac:spMkLst>
            <pc:docMk/>
            <pc:sldMk cId="559307514" sldId="671"/>
            <ac:spMk id="4" creationId="{AD7A205B-F982-05C0-F527-5F44DFFC1FCC}"/>
          </ac:spMkLst>
        </pc:spChg>
        <pc:spChg chg="add mod">
          <ac:chgData name="Brunkhorst, Greg" userId="8a1a8007-9e70-41ab-b0e2-112aff883f49" providerId="ADAL" clId="{D63D78BC-A6F1-4FE8-AF9D-AC3CB4262ABE}" dt="2025-03-12T23:20:30.376" v="4853" actId="113"/>
          <ac:spMkLst>
            <pc:docMk/>
            <pc:sldMk cId="559307514" sldId="671"/>
            <ac:spMk id="8" creationId="{AA38B3FD-7E8F-8179-58B3-2BEAA86501FB}"/>
          </ac:spMkLst>
        </pc:spChg>
        <pc:picChg chg="add mod ord">
          <ac:chgData name="Brunkhorst, Greg" userId="8a1a8007-9e70-41ab-b0e2-112aff883f49" providerId="ADAL" clId="{D63D78BC-A6F1-4FE8-AF9D-AC3CB4262ABE}" dt="2025-03-12T23:20:34.717" v="4855" actId="1076"/>
          <ac:picMkLst>
            <pc:docMk/>
            <pc:sldMk cId="559307514" sldId="671"/>
            <ac:picMk id="7" creationId="{5413AC52-3757-93E7-4831-C4DE1A6ED9E8}"/>
          </ac:picMkLst>
        </pc:picChg>
      </pc:sldChg>
      <pc:sldChg chg="addSp delSp modSp add del mod">
        <pc:chgData name="Brunkhorst, Greg" userId="8a1a8007-9e70-41ab-b0e2-112aff883f49" providerId="ADAL" clId="{D63D78BC-A6F1-4FE8-AF9D-AC3CB4262ABE}" dt="2025-03-12T23:20:54.276" v="4857" actId="47"/>
        <pc:sldMkLst>
          <pc:docMk/>
          <pc:sldMk cId="2671412343" sldId="672"/>
        </pc:sldMkLst>
        <pc:spChg chg="mod">
          <ac:chgData name="Brunkhorst, Greg" userId="8a1a8007-9e70-41ab-b0e2-112aff883f49" providerId="ADAL" clId="{D63D78BC-A6F1-4FE8-AF9D-AC3CB4262ABE}" dt="2025-03-12T22:39:48.302" v="4655" actId="20577"/>
          <ac:spMkLst>
            <pc:docMk/>
            <pc:sldMk cId="2671412343" sldId="672"/>
            <ac:spMk id="2" creationId="{2EB7515A-45C9-45E2-5478-33B063CD9643}"/>
          </ac:spMkLst>
        </pc:spChg>
        <pc:spChg chg="add del mod">
          <ac:chgData name="Brunkhorst, Greg" userId="8a1a8007-9e70-41ab-b0e2-112aff883f49" providerId="ADAL" clId="{D63D78BC-A6F1-4FE8-AF9D-AC3CB4262ABE}" dt="2025-03-12T00:26:07.438" v="3628"/>
          <ac:spMkLst>
            <pc:docMk/>
            <pc:sldMk cId="2671412343" sldId="672"/>
            <ac:spMk id="4" creationId="{B960EA36-7063-CE7D-9349-3DCDBF3298F1}"/>
          </ac:spMkLst>
        </pc:spChg>
        <pc:spChg chg="del">
          <ac:chgData name="Brunkhorst, Greg" userId="8a1a8007-9e70-41ab-b0e2-112aff883f49" providerId="ADAL" clId="{D63D78BC-A6F1-4FE8-AF9D-AC3CB4262ABE}" dt="2025-03-12T00:24:31.697" v="3627" actId="478"/>
          <ac:spMkLst>
            <pc:docMk/>
            <pc:sldMk cId="2671412343" sldId="672"/>
            <ac:spMk id="8" creationId="{AA38B3FD-7E8F-8179-58B3-2BEAA86501FB}"/>
          </ac:spMkLst>
        </pc:spChg>
        <pc:picChg chg="add mod">
          <ac:chgData name="Brunkhorst, Greg" userId="8a1a8007-9e70-41ab-b0e2-112aff883f49" providerId="ADAL" clId="{D63D78BC-A6F1-4FE8-AF9D-AC3CB4262ABE}" dt="2025-03-12T00:27:13.783" v="3730" actId="1076"/>
          <ac:picMkLst>
            <pc:docMk/>
            <pc:sldMk cId="2671412343" sldId="672"/>
            <ac:picMk id="6" creationId="{53DA2CB6-484B-6D11-1D5F-E2ADD705562D}"/>
          </ac:picMkLst>
        </pc:picChg>
        <pc:picChg chg="del">
          <ac:chgData name="Brunkhorst, Greg" userId="8a1a8007-9e70-41ab-b0e2-112aff883f49" providerId="ADAL" clId="{D63D78BC-A6F1-4FE8-AF9D-AC3CB4262ABE}" dt="2025-03-12T00:24:28.404" v="3626" actId="478"/>
          <ac:picMkLst>
            <pc:docMk/>
            <pc:sldMk cId="2671412343" sldId="672"/>
            <ac:picMk id="7" creationId="{5413AC52-3757-93E7-4831-C4DE1A6ED9E8}"/>
          </ac:picMkLst>
        </pc:picChg>
      </pc:sldChg>
      <pc:sldChg chg="add del">
        <pc:chgData name="Brunkhorst, Greg" userId="8a1a8007-9e70-41ab-b0e2-112aff883f49" providerId="ADAL" clId="{D63D78BC-A6F1-4FE8-AF9D-AC3CB4262ABE}" dt="2025-03-12T21:39:55.117" v="3973" actId="47"/>
        <pc:sldMkLst>
          <pc:docMk/>
          <pc:sldMk cId="561463409" sldId="673"/>
        </pc:sldMkLst>
      </pc:sldChg>
      <pc:sldChg chg="addSp delSp modSp add mod modClrScheme chgLayout">
        <pc:chgData name="Brunkhorst, Greg" userId="8a1a8007-9e70-41ab-b0e2-112aff883f49" providerId="ADAL" clId="{D63D78BC-A6F1-4FE8-AF9D-AC3CB4262ABE}" dt="2025-03-12T22:35:13.921" v="4629" actId="700"/>
        <pc:sldMkLst>
          <pc:docMk/>
          <pc:sldMk cId="3241498709" sldId="1185"/>
        </pc:sldMkLst>
        <pc:spChg chg="add del mod">
          <ac:chgData name="Brunkhorst, Greg" userId="8a1a8007-9e70-41ab-b0e2-112aff883f49" providerId="ADAL" clId="{D63D78BC-A6F1-4FE8-AF9D-AC3CB4262ABE}" dt="2025-03-12T22:34:28.281" v="4569"/>
          <ac:spMkLst>
            <pc:docMk/>
            <pc:sldMk cId="3241498709" sldId="1185"/>
            <ac:spMk id="2" creationId="{A17AAA1C-F681-5D8D-0113-3047BF735B79}"/>
          </ac:spMkLst>
        </pc:spChg>
        <pc:spChg chg="add mod ord">
          <ac:chgData name="Brunkhorst, Greg" userId="8a1a8007-9e70-41ab-b0e2-112aff883f49" providerId="ADAL" clId="{D63D78BC-A6F1-4FE8-AF9D-AC3CB4262ABE}" dt="2025-03-12T22:35:13.921" v="4629" actId="700"/>
          <ac:spMkLst>
            <pc:docMk/>
            <pc:sldMk cId="3241498709" sldId="1185"/>
            <ac:spMk id="4" creationId="{1F7A6EE3-32B8-580A-B9E8-115A1638BA23}"/>
          </ac:spMkLst>
        </pc:spChg>
        <pc:picChg chg="mod">
          <ac:chgData name="Brunkhorst, Greg" userId="8a1a8007-9e70-41ab-b0e2-112aff883f49" providerId="ADAL" clId="{D63D78BC-A6F1-4FE8-AF9D-AC3CB4262ABE}" dt="2025-03-12T22:34:48.644" v="4596" actId="1076"/>
          <ac:picMkLst>
            <pc:docMk/>
            <pc:sldMk cId="3241498709" sldId="1185"/>
            <ac:picMk id="3" creationId="{54BD050F-050B-F718-373E-8C7F3605630D}"/>
          </ac:picMkLst>
        </pc:picChg>
      </pc:sldChg>
      <pc:sldChg chg="add del">
        <pc:chgData name="Brunkhorst, Greg" userId="8a1a8007-9e70-41ab-b0e2-112aff883f49" providerId="ADAL" clId="{D63D78BC-A6F1-4FE8-AF9D-AC3CB4262ABE}" dt="2025-03-12T22:43:45.817" v="4692" actId="47"/>
        <pc:sldMkLst>
          <pc:docMk/>
          <pc:sldMk cId="2522783546" sldId="1190"/>
        </pc:sldMkLst>
      </pc:sldChg>
      <pc:sldChg chg="add del">
        <pc:chgData name="Brunkhorst, Greg" userId="8a1a8007-9e70-41ab-b0e2-112aff883f49" providerId="ADAL" clId="{D63D78BC-A6F1-4FE8-AF9D-AC3CB4262ABE}" dt="2025-03-12T22:39:59.398" v="4656" actId="47"/>
        <pc:sldMkLst>
          <pc:docMk/>
          <pc:sldMk cId="1345283099" sldId="1196"/>
        </pc:sldMkLst>
      </pc:sldChg>
      <pc:sldChg chg="add del">
        <pc:chgData name="Brunkhorst, Greg" userId="8a1a8007-9e70-41ab-b0e2-112aff883f49" providerId="ADAL" clId="{D63D78BC-A6F1-4FE8-AF9D-AC3CB4262ABE}" dt="2025-03-12T22:40:00.458" v="4657" actId="47"/>
        <pc:sldMkLst>
          <pc:docMk/>
          <pc:sldMk cId="900279538" sldId="1201"/>
        </pc:sldMkLst>
      </pc:sldChg>
      <pc:sldChg chg="addSp modSp add mod modClrScheme chgLayout">
        <pc:chgData name="Brunkhorst, Greg" userId="8a1a8007-9e70-41ab-b0e2-112aff883f49" providerId="ADAL" clId="{D63D78BC-A6F1-4FE8-AF9D-AC3CB4262ABE}" dt="2025-03-12T22:35:09.612" v="4628" actId="20577"/>
        <pc:sldMkLst>
          <pc:docMk/>
          <pc:sldMk cId="658274683" sldId="1206"/>
        </pc:sldMkLst>
        <pc:spChg chg="add mod ord">
          <ac:chgData name="Brunkhorst, Greg" userId="8a1a8007-9e70-41ab-b0e2-112aff883f49" providerId="ADAL" clId="{D63D78BC-A6F1-4FE8-AF9D-AC3CB4262ABE}" dt="2025-03-12T22:35:09.612" v="4628" actId="20577"/>
          <ac:spMkLst>
            <pc:docMk/>
            <pc:sldMk cId="658274683" sldId="1206"/>
            <ac:spMk id="2" creationId="{BAFC1E5E-38F2-283F-2150-A3386CCF85F1}"/>
          </ac:spMkLst>
        </pc:spChg>
        <pc:picChg chg="mod">
          <ac:chgData name="Brunkhorst, Greg" userId="8a1a8007-9e70-41ab-b0e2-112aff883f49" providerId="ADAL" clId="{D63D78BC-A6F1-4FE8-AF9D-AC3CB4262ABE}" dt="2025-03-12T22:35:01.347" v="4600" actId="27636"/>
          <ac:picMkLst>
            <pc:docMk/>
            <pc:sldMk cId="658274683" sldId="1206"/>
            <ac:picMk id="2050" creationId="{BA520DDE-1969-A0B3-C0B6-AE37B81907BD}"/>
          </ac:picMkLst>
        </pc:picChg>
      </pc:sldChg>
      <pc:sldChg chg="modSp add del mod ord">
        <pc:chgData name="Brunkhorst, Greg" userId="8a1a8007-9e70-41ab-b0e2-112aff883f49" providerId="ADAL" clId="{D63D78BC-A6F1-4FE8-AF9D-AC3CB4262ABE}" dt="2025-03-12T23:16:06.638" v="4699" actId="47"/>
        <pc:sldMkLst>
          <pc:docMk/>
          <pc:sldMk cId="947203281" sldId="1207"/>
        </pc:sldMkLst>
        <pc:spChg chg="mod">
          <ac:chgData name="Brunkhorst, Greg" userId="8a1a8007-9e70-41ab-b0e2-112aff883f49" providerId="ADAL" clId="{D63D78BC-A6F1-4FE8-AF9D-AC3CB4262ABE}" dt="2025-03-12T22:04:39.805" v="4003" actId="20577"/>
          <ac:spMkLst>
            <pc:docMk/>
            <pc:sldMk cId="947203281" sldId="1207"/>
            <ac:spMk id="2" creationId="{4BC74C12-1C3E-292B-876B-BD8D621A9D7B}"/>
          </ac:spMkLst>
        </pc:spChg>
      </pc:sldChg>
      <pc:sldChg chg="addSp delSp modSp new mod">
        <pc:chgData name="Brunkhorst, Greg" userId="8a1a8007-9e70-41ab-b0e2-112aff883f49" providerId="ADAL" clId="{D63D78BC-A6F1-4FE8-AF9D-AC3CB4262ABE}" dt="2025-03-17T23:09:22.878" v="4861"/>
        <pc:sldMkLst>
          <pc:docMk/>
          <pc:sldMk cId="860322403" sldId="1208"/>
        </pc:sldMkLst>
        <pc:spChg chg="mod ord">
          <ac:chgData name="Brunkhorst, Greg" userId="8a1a8007-9e70-41ab-b0e2-112aff883f49" providerId="ADAL" clId="{D63D78BC-A6F1-4FE8-AF9D-AC3CB4262ABE}" dt="2025-03-12T22:19:03.465" v="4291" actId="166"/>
          <ac:spMkLst>
            <pc:docMk/>
            <pc:sldMk cId="860322403" sldId="1208"/>
            <ac:spMk id="2" creationId="{39A2901A-1B11-B997-18DA-2E44F6BD9CFF}"/>
          </ac:spMkLst>
        </pc:spChg>
        <pc:spChg chg="add del mod">
          <ac:chgData name="Brunkhorst, Greg" userId="8a1a8007-9e70-41ab-b0e2-112aff883f49" providerId="ADAL" clId="{D63D78BC-A6F1-4FE8-AF9D-AC3CB4262ABE}" dt="2025-03-17T23:09:22.878" v="4861"/>
          <ac:spMkLst>
            <pc:docMk/>
            <pc:sldMk cId="860322403" sldId="1208"/>
            <ac:spMk id="3" creationId="{CC2BAD0F-C6F6-70CD-1F83-3CB44220C930}"/>
          </ac:spMkLst>
        </pc:spChg>
        <pc:spChg chg="del mod">
          <ac:chgData name="Brunkhorst, Greg" userId="8a1a8007-9e70-41ab-b0e2-112aff883f49" providerId="ADAL" clId="{D63D78BC-A6F1-4FE8-AF9D-AC3CB4262ABE}" dt="2025-03-12T22:17:42.366" v="4289" actId="478"/>
          <ac:spMkLst>
            <pc:docMk/>
            <pc:sldMk cId="860322403" sldId="1208"/>
            <ac:spMk id="3" creationId="{FD838814-FF3D-6625-9F14-9E9692FA90BA}"/>
          </ac:spMkLst>
        </pc:spChg>
        <pc:spChg chg="del">
          <ac:chgData name="Brunkhorst, Greg" userId="8a1a8007-9e70-41ab-b0e2-112aff883f49" providerId="ADAL" clId="{D63D78BC-A6F1-4FE8-AF9D-AC3CB4262ABE}" dt="2025-03-12T22:12:25.006" v="4006" actId="22"/>
          <ac:spMkLst>
            <pc:docMk/>
            <pc:sldMk cId="860322403" sldId="1208"/>
            <ac:spMk id="4" creationId="{7ED4C5DA-4D5C-B6A0-F34D-E2EB42C44C02}"/>
          </ac:spMkLst>
        </pc:spChg>
        <pc:spChg chg="add mod">
          <ac:chgData name="Brunkhorst, Greg" userId="8a1a8007-9e70-41ab-b0e2-112aff883f49" providerId="ADAL" clId="{D63D78BC-A6F1-4FE8-AF9D-AC3CB4262ABE}" dt="2025-03-12T22:18:56.802" v="4290" actId="1076"/>
          <ac:spMkLst>
            <pc:docMk/>
            <pc:sldMk cId="860322403" sldId="1208"/>
            <ac:spMk id="8" creationId="{360675E8-D7A0-988A-7CAB-CF2299AAED85}"/>
          </ac:spMkLst>
        </pc:spChg>
        <pc:spChg chg="add mod">
          <ac:chgData name="Brunkhorst, Greg" userId="8a1a8007-9e70-41ab-b0e2-112aff883f49" providerId="ADAL" clId="{D63D78BC-A6F1-4FE8-AF9D-AC3CB4262ABE}" dt="2025-03-12T22:18:56.802" v="4290" actId="1076"/>
          <ac:spMkLst>
            <pc:docMk/>
            <pc:sldMk cId="860322403" sldId="1208"/>
            <ac:spMk id="9" creationId="{3D8692ED-7871-8265-F579-4208BE975161}"/>
          </ac:spMkLst>
        </pc:spChg>
        <pc:spChg chg="add mod">
          <ac:chgData name="Brunkhorst, Greg" userId="8a1a8007-9e70-41ab-b0e2-112aff883f49" providerId="ADAL" clId="{D63D78BC-A6F1-4FE8-AF9D-AC3CB4262ABE}" dt="2025-03-12T22:18:56.802" v="4290" actId="1076"/>
          <ac:spMkLst>
            <pc:docMk/>
            <pc:sldMk cId="860322403" sldId="1208"/>
            <ac:spMk id="10" creationId="{E246B096-1401-AB0C-FCE6-CC053A7C2737}"/>
          </ac:spMkLst>
        </pc:spChg>
        <pc:spChg chg="add mod">
          <ac:chgData name="Brunkhorst, Greg" userId="8a1a8007-9e70-41ab-b0e2-112aff883f49" providerId="ADAL" clId="{D63D78BC-A6F1-4FE8-AF9D-AC3CB4262ABE}" dt="2025-03-12T22:18:56.802" v="4290" actId="1076"/>
          <ac:spMkLst>
            <pc:docMk/>
            <pc:sldMk cId="860322403" sldId="1208"/>
            <ac:spMk id="11" creationId="{976102D6-943B-FFD2-F74F-419C7E13554D}"/>
          </ac:spMkLst>
        </pc:spChg>
        <pc:spChg chg="add mod">
          <ac:chgData name="Brunkhorst, Greg" userId="8a1a8007-9e70-41ab-b0e2-112aff883f49" providerId="ADAL" clId="{D63D78BC-A6F1-4FE8-AF9D-AC3CB4262ABE}" dt="2025-03-12T22:18:56.802" v="4290" actId="1076"/>
          <ac:spMkLst>
            <pc:docMk/>
            <pc:sldMk cId="860322403" sldId="1208"/>
            <ac:spMk id="12" creationId="{2CB56DA9-4AEF-ACB8-C4CC-A193564E5D3B}"/>
          </ac:spMkLst>
        </pc:spChg>
        <pc:picChg chg="add mod ord modCrop">
          <ac:chgData name="Brunkhorst, Greg" userId="8a1a8007-9e70-41ab-b0e2-112aff883f49" providerId="ADAL" clId="{D63D78BC-A6F1-4FE8-AF9D-AC3CB4262ABE}" dt="2025-03-12T22:18:56.802" v="4290" actId="1076"/>
          <ac:picMkLst>
            <pc:docMk/>
            <pc:sldMk cId="860322403" sldId="1208"/>
            <ac:picMk id="7" creationId="{550B7661-2AEB-F3DF-E339-893F7C5411C6}"/>
          </ac:picMkLst>
        </pc:picChg>
      </pc:sldChg>
      <pc:sldChg chg="addSp delSp modSp add mod">
        <pc:chgData name="Brunkhorst, Greg" userId="8a1a8007-9e70-41ab-b0e2-112aff883f49" providerId="ADAL" clId="{D63D78BC-A6F1-4FE8-AF9D-AC3CB4262ABE}" dt="2025-03-12T22:23:55.407" v="4327" actId="1076"/>
        <pc:sldMkLst>
          <pc:docMk/>
          <pc:sldMk cId="1912282946" sldId="1209"/>
        </pc:sldMkLst>
        <pc:spChg chg="mod ord">
          <ac:chgData name="Brunkhorst, Greg" userId="8a1a8007-9e70-41ab-b0e2-112aff883f49" providerId="ADAL" clId="{D63D78BC-A6F1-4FE8-AF9D-AC3CB4262ABE}" dt="2025-03-12T22:23:53.029" v="4326" actId="166"/>
          <ac:spMkLst>
            <pc:docMk/>
            <pc:sldMk cId="1912282946" sldId="1209"/>
            <ac:spMk id="2" creationId="{39A2901A-1B11-B997-18DA-2E44F6BD9CFF}"/>
          </ac:spMkLst>
        </pc:spChg>
        <pc:spChg chg="add del mod">
          <ac:chgData name="Brunkhorst, Greg" userId="8a1a8007-9e70-41ab-b0e2-112aff883f49" providerId="ADAL" clId="{D63D78BC-A6F1-4FE8-AF9D-AC3CB4262ABE}" dt="2025-03-12T22:22:36.742" v="4295" actId="478"/>
          <ac:spMkLst>
            <pc:docMk/>
            <pc:sldMk cId="1912282946" sldId="1209"/>
            <ac:spMk id="4" creationId="{357D7902-9AD0-30D4-26C2-9798AF356F88}"/>
          </ac:spMkLst>
        </pc:spChg>
        <pc:spChg chg="del">
          <ac:chgData name="Brunkhorst, Greg" userId="8a1a8007-9e70-41ab-b0e2-112aff883f49" providerId="ADAL" clId="{D63D78BC-A6F1-4FE8-AF9D-AC3CB4262ABE}" dt="2025-03-12T22:22:41.492" v="4297" actId="478"/>
          <ac:spMkLst>
            <pc:docMk/>
            <pc:sldMk cId="1912282946" sldId="1209"/>
            <ac:spMk id="8" creationId="{360675E8-D7A0-988A-7CAB-CF2299AAED85}"/>
          </ac:spMkLst>
        </pc:spChg>
        <pc:spChg chg="del">
          <ac:chgData name="Brunkhorst, Greg" userId="8a1a8007-9e70-41ab-b0e2-112aff883f49" providerId="ADAL" clId="{D63D78BC-A6F1-4FE8-AF9D-AC3CB4262ABE}" dt="2025-03-12T22:22:38.796" v="4296" actId="478"/>
          <ac:spMkLst>
            <pc:docMk/>
            <pc:sldMk cId="1912282946" sldId="1209"/>
            <ac:spMk id="9" creationId="{3D8692ED-7871-8265-F579-4208BE975161}"/>
          </ac:spMkLst>
        </pc:spChg>
        <pc:spChg chg="del">
          <ac:chgData name="Brunkhorst, Greg" userId="8a1a8007-9e70-41ab-b0e2-112aff883f49" providerId="ADAL" clId="{D63D78BC-A6F1-4FE8-AF9D-AC3CB4262ABE}" dt="2025-03-12T22:22:31.638" v="4294" actId="478"/>
          <ac:spMkLst>
            <pc:docMk/>
            <pc:sldMk cId="1912282946" sldId="1209"/>
            <ac:spMk id="10" creationId="{E246B096-1401-AB0C-FCE6-CC053A7C2737}"/>
          </ac:spMkLst>
        </pc:spChg>
        <pc:spChg chg="del">
          <ac:chgData name="Brunkhorst, Greg" userId="8a1a8007-9e70-41ab-b0e2-112aff883f49" providerId="ADAL" clId="{D63D78BC-A6F1-4FE8-AF9D-AC3CB4262ABE}" dt="2025-03-12T22:22:43.598" v="4298" actId="478"/>
          <ac:spMkLst>
            <pc:docMk/>
            <pc:sldMk cId="1912282946" sldId="1209"/>
            <ac:spMk id="12" creationId="{2CB56DA9-4AEF-ACB8-C4CC-A193564E5D3B}"/>
          </ac:spMkLst>
        </pc:spChg>
        <pc:picChg chg="del">
          <ac:chgData name="Brunkhorst, Greg" userId="8a1a8007-9e70-41ab-b0e2-112aff883f49" providerId="ADAL" clId="{D63D78BC-A6F1-4FE8-AF9D-AC3CB4262ABE}" dt="2025-03-12T22:22:27.584" v="4293" actId="478"/>
          <ac:picMkLst>
            <pc:docMk/>
            <pc:sldMk cId="1912282946" sldId="1209"/>
            <ac:picMk id="7" creationId="{550B7661-2AEB-F3DF-E339-893F7C5411C6}"/>
          </ac:picMkLst>
        </pc:picChg>
        <pc:picChg chg="add mod">
          <ac:chgData name="Brunkhorst, Greg" userId="8a1a8007-9e70-41ab-b0e2-112aff883f49" providerId="ADAL" clId="{D63D78BC-A6F1-4FE8-AF9D-AC3CB4262ABE}" dt="2025-03-12T22:23:55.407" v="4327" actId="1076"/>
          <ac:picMkLst>
            <pc:docMk/>
            <pc:sldMk cId="1912282946" sldId="1209"/>
            <ac:picMk id="13" creationId="{EB946171-FB86-4EF8-1F47-B0A16DF1512F}"/>
          </ac:picMkLst>
        </pc:picChg>
      </pc:sldChg>
      <pc:sldChg chg="addSp delSp modSp new mod">
        <pc:chgData name="Brunkhorst, Greg" userId="8a1a8007-9e70-41ab-b0e2-112aff883f49" providerId="ADAL" clId="{D63D78BC-A6F1-4FE8-AF9D-AC3CB4262ABE}" dt="2025-03-12T22:43:24.073" v="4691" actId="1076"/>
        <pc:sldMkLst>
          <pc:docMk/>
          <pc:sldMk cId="3736846798" sldId="1210"/>
        </pc:sldMkLst>
        <pc:spChg chg="mod">
          <ac:chgData name="Brunkhorst, Greg" userId="8a1a8007-9e70-41ab-b0e2-112aff883f49" providerId="ADAL" clId="{D63D78BC-A6F1-4FE8-AF9D-AC3CB4262ABE}" dt="2025-03-12T22:43:24.073" v="4691" actId="1076"/>
          <ac:spMkLst>
            <pc:docMk/>
            <pc:sldMk cId="3736846798" sldId="1210"/>
            <ac:spMk id="2" creationId="{8B7F5D96-C1AA-6D21-F88F-85135E7B6145}"/>
          </ac:spMkLst>
        </pc:spChg>
        <pc:spChg chg="del">
          <ac:chgData name="Brunkhorst, Greg" userId="8a1a8007-9e70-41ab-b0e2-112aff883f49" providerId="ADAL" clId="{D63D78BC-A6F1-4FE8-AF9D-AC3CB4262ABE}" dt="2025-03-12T22:32:01.249" v="4329" actId="22"/>
          <ac:spMkLst>
            <pc:docMk/>
            <pc:sldMk cId="3736846798" sldId="1210"/>
            <ac:spMk id="3" creationId="{646E71C0-D5B1-44F5-35BA-E51286D8A150}"/>
          </ac:spMkLst>
        </pc:spChg>
        <pc:spChg chg="add mod">
          <ac:chgData name="Brunkhorst, Greg" userId="8a1a8007-9e70-41ab-b0e2-112aff883f49" providerId="ADAL" clId="{D63D78BC-A6F1-4FE8-AF9D-AC3CB4262ABE}" dt="2025-03-12T22:33:14.191" v="4484" actId="1076"/>
          <ac:spMkLst>
            <pc:docMk/>
            <pc:sldMk cId="3736846798" sldId="1210"/>
            <ac:spMk id="7" creationId="{316620DB-D497-2857-3394-72FF1A262D58}"/>
          </ac:spMkLst>
        </pc:spChg>
        <pc:picChg chg="add mod ord">
          <ac:chgData name="Brunkhorst, Greg" userId="8a1a8007-9e70-41ab-b0e2-112aff883f49" providerId="ADAL" clId="{D63D78BC-A6F1-4FE8-AF9D-AC3CB4262ABE}" dt="2025-03-12T22:33:44.812" v="4485" actId="14100"/>
          <ac:picMkLst>
            <pc:docMk/>
            <pc:sldMk cId="3736846798" sldId="1210"/>
            <ac:picMk id="6" creationId="{DD3A2DAC-3D9C-A6F6-BC7A-2B8630A9F67C}"/>
          </ac:picMkLst>
        </pc:picChg>
      </pc:sldChg>
      <pc:sldChg chg="addSp modSp new mod ord">
        <pc:chgData name="Brunkhorst, Greg" userId="8a1a8007-9e70-41ab-b0e2-112aff883f49" providerId="ADAL" clId="{D63D78BC-A6F1-4FE8-AF9D-AC3CB4262ABE}" dt="2025-03-12T23:18:05.135" v="4815" actId="14100"/>
        <pc:sldMkLst>
          <pc:docMk/>
          <pc:sldMk cId="670378902" sldId="1211"/>
        </pc:sldMkLst>
        <pc:spChg chg="mod">
          <ac:chgData name="Brunkhorst, Greg" userId="8a1a8007-9e70-41ab-b0e2-112aff883f49" providerId="ADAL" clId="{D63D78BC-A6F1-4FE8-AF9D-AC3CB4262ABE}" dt="2025-03-12T23:17:32.478" v="4814" actId="20577"/>
          <ac:spMkLst>
            <pc:docMk/>
            <pc:sldMk cId="670378902" sldId="1211"/>
            <ac:spMk id="2" creationId="{C5315413-88B8-6167-1D28-11EA9F9A6D7A}"/>
          </ac:spMkLst>
        </pc:spChg>
        <pc:picChg chg="add mod">
          <ac:chgData name="Brunkhorst, Greg" userId="8a1a8007-9e70-41ab-b0e2-112aff883f49" providerId="ADAL" clId="{D63D78BC-A6F1-4FE8-AF9D-AC3CB4262ABE}" dt="2025-03-12T23:18:05.135" v="4815" actId="14100"/>
          <ac:picMkLst>
            <pc:docMk/>
            <pc:sldMk cId="670378902" sldId="1211"/>
            <ac:picMk id="5" creationId="{5ACF5BE2-07FE-D093-9C36-8ACEF4C6AB55}"/>
          </ac:picMkLst>
        </pc:picChg>
      </pc:sldChg>
      <pc:sldMasterChg chg="delSldLayout">
        <pc:chgData name="Brunkhorst, Greg" userId="8a1a8007-9e70-41ab-b0e2-112aff883f49" providerId="ADAL" clId="{D63D78BC-A6F1-4FE8-AF9D-AC3CB4262ABE}" dt="2025-03-12T22:43:45.817" v="4692" actId="47"/>
        <pc:sldMasterMkLst>
          <pc:docMk/>
          <pc:sldMasterMk cId="2819912453" sldId="2147484028"/>
        </pc:sldMasterMkLst>
        <pc:sldLayoutChg chg="del">
          <pc:chgData name="Brunkhorst, Greg" userId="8a1a8007-9e70-41ab-b0e2-112aff883f49" providerId="ADAL" clId="{D63D78BC-A6F1-4FE8-AF9D-AC3CB4262ABE}" dt="2025-03-12T22:39:59.398" v="4656" actId="47"/>
          <pc:sldLayoutMkLst>
            <pc:docMk/>
            <pc:sldMasterMk cId="2819912453" sldId="2147484028"/>
            <pc:sldLayoutMk cId="3849999640" sldId="2147484040"/>
          </pc:sldLayoutMkLst>
        </pc:sldLayoutChg>
        <pc:sldLayoutChg chg="del">
          <pc:chgData name="Brunkhorst, Greg" userId="8a1a8007-9e70-41ab-b0e2-112aff883f49" providerId="ADAL" clId="{D63D78BC-A6F1-4FE8-AF9D-AC3CB4262ABE}" dt="2025-03-12T22:40:00.458" v="4657" actId="47"/>
          <pc:sldLayoutMkLst>
            <pc:docMk/>
            <pc:sldMasterMk cId="2819912453" sldId="2147484028"/>
            <pc:sldLayoutMk cId="654804356" sldId="2147484041"/>
          </pc:sldLayoutMkLst>
        </pc:sldLayoutChg>
        <pc:sldLayoutChg chg="del">
          <pc:chgData name="Brunkhorst, Greg" userId="8a1a8007-9e70-41ab-b0e2-112aff883f49" providerId="ADAL" clId="{D63D78BC-A6F1-4FE8-AF9D-AC3CB4262ABE}" dt="2025-03-12T22:43:45.817" v="4692" actId="47"/>
          <pc:sldLayoutMkLst>
            <pc:docMk/>
            <pc:sldMasterMk cId="2819912453" sldId="2147484028"/>
            <pc:sldLayoutMk cId="2231179896" sldId="214748404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879E3D-B208-44F7-B2AC-828B64055624}" type="datetimeFigureOut">
              <a:rPr lang="en-US" smtClean="0"/>
              <a:t>3/18/2025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260BD0-5EA7-4E4B-ABE9-3A1E45D591EC}" type="slidenum">
              <a:rPr lang="en-US" smtClean="0"/>
              <a:t>‹#›</a:t>
            </a:fld>
            <a:endParaRPr lang="en-US"/>
          </a:p>
        </p:txBody>
      </p:sp>
    </p:spTree>
    <p:extLst>
      <p:ext uri="{BB962C8B-B14F-4D97-AF65-F5344CB8AC3E}">
        <p14:creationId xmlns:p14="http://schemas.microsoft.com/office/powerpoint/2010/main" val="2195901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60BD0-5EA7-4E4B-ABE9-3A1E45D591EC}" type="slidenum">
              <a:rPr lang="en-US" smtClean="0"/>
              <a:t>1</a:t>
            </a:fld>
            <a:endParaRPr lang="en-US"/>
          </a:p>
        </p:txBody>
      </p:sp>
    </p:spTree>
    <p:extLst>
      <p:ext uri="{BB962C8B-B14F-4D97-AF65-F5344CB8AC3E}">
        <p14:creationId xmlns:p14="http://schemas.microsoft.com/office/powerpoint/2010/main" val="71278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sz="1800"/>
          </a:p>
        </p:txBody>
      </p:sp>
      <p:sp>
        <p:nvSpPr>
          <p:cNvPr id="4" name="Slide Number Placeholder 3"/>
          <p:cNvSpPr>
            <a:spLocks noGrp="1"/>
          </p:cNvSpPr>
          <p:nvPr>
            <p:ph type="sldNum" sz="quarter" idx="10"/>
          </p:nvPr>
        </p:nvSpPr>
        <p:spPr/>
        <p:txBody>
          <a:bodyPr/>
          <a:lstStyle/>
          <a:p>
            <a:fld id="{F8D7E8A4-3B6E-4B09-997A-E74D09C41318}" type="slidenum">
              <a:rPr lang="en-US" smtClean="0"/>
              <a:t>23</a:t>
            </a:fld>
            <a:endParaRPr lang="en-US"/>
          </a:p>
        </p:txBody>
      </p:sp>
    </p:spTree>
    <p:extLst>
      <p:ext uri="{BB962C8B-B14F-4D97-AF65-F5344CB8AC3E}">
        <p14:creationId xmlns:p14="http://schemas.microsoft.com/office/powerpoint/2010/main" val="3489614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“Integrated” has traditionally meant consider both supply</a:t>
            </a:r>
            <a:r>
              <a:rPr lang="en-US" baseline="0" dirty="0"/>
              <a:t> and demand side resource</a:t>
            </a:r>
          </a:p>
          <a:p>
            <a:r>
              <a:rPr lang="en-US" baseline="0" dirty="0"/>
              <a:t>Growing requirements to address transmission planning in IRP, but for us that really means confirming we have the TX and developing a strategy for acquiring it. Unlikely to mean building our own. </a:t>
            </a:r>
            <a:endParaRPr lang="en-US" dirty="0"/>
          </a:p>
        </p:txBody>
      </p:sp>
      <p:sp>
        <p:nvSpPr>
          <p:cNvPr id="4" name="Slide Number Placeholder 3"/>
          <p:cNvSpPr>
            <a:spLocks noGrp="1"/>
          </p:cNvSpPr>
          <p:nvPr>
            <p:ph type="sldNum" sz="quarter" idx="10"/>
          </p:nvPr>
        </p:nvSpPr>
        <p:spPr/>
        <p:txBody>
          <a:bodyPr/>
          <a:lstStyle/>
          <a:p>
            <a:fld id="{0B260BD0-5EA7-4E4B-ABE9-3A1E45D591EC}" type="slidenum">
              <a:rPr lang="en-US" smtClean="0"/>
              <a:t>24</a:t>
            </a:fld>
            <a:endParaRPr lang="en-US"/>
          </a:p>
        </p:txBody>
      </p:sp>
    </p:spTree>
    <p:extLst>
      <p:ext uri="{BB962C8B-B14F-4D97-AF65-F5344CB8AC3E}">
        <p14:creationId xmlns:p14="http://schemas.microsoft.com/office/powerpoint/2010/main" val="4173872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Our power supply consists of the output from four hydroelectric projects that are owned by Tacoma Power and power that the utility purchases from other parties. The largest amount of purchased power comes from the Bonneville Power Administration. </a:t>
            </a:r>
          </a:p>
          <a:p>
            <a:pPr>
              <a:defRPr/>
            </a:pPr>
            <a:endParaRPr lang="en-US" dirty="0"/>
          </a:p>
          <a:p>
            <a:pPr>
              <a:defRPr/>
            </a:pPr>
            <a:r>
              <a:rPr lang="en-US" dirty="0"/>
              <a:t>The four hydro electric projects that Tacoma owns are Cowlitz and Nisqually in the Cascades and Cushman and </a:t>
            </a:r>
            <a:r>
              <a:rPr lang="en-US" dirty="0" err="1"/>
              <a:t>Wynoochee</a:t>
            </a:r>
            <a:r>
              <a:rPr lang="en-US" dirty="0"/>
              <a:t> in the Olympics. </a:t>
            </a:r>
          </a:p>
          <a:p>
            <a:pPr>
              <a:defRPr/>
            </a:pPr>
            <a:endParaRPr lang="en-US" dirty="0"/>
          </a:p>
          <a:p>
            <a:pPr>
              <a:defRPr/>
            </a:pPr>
            <a:r>
              <a:rPr lang="en-US" dirty="0"/>
              <a:t>Conservation has been one of the only resources we have acquired in many years</a:t>
            </a:r>
          </a:p>
          <a:p>
            <a:pPr>
              <a:defRPr/>
            </a:pPr>
            <a:endParaRPr lang="en-US" dirty="0"/>
          </a:p>
        </p:txBody>
      </p:sp>
      <p:sp>
        <p:nvSpPr>
          <p:cNvPr id="4" name="Slide Number Placeholder 3"/>
          <p:cNvSpPr>
            <a:spLocks noGrp="1"/>
          </p:cNvSpPr>
          <p:nvPr>
            <p:ph type="sldNum" sz="quarter" idx="10"/>
          </p:nvPr>
        </p:nvSpPr>
        <p:spPr/>
        <p:txBody>
          <a:bodyPr/>
          <a:lstStyle/>
          <a:p>
            <a:fld id="{0B260BD0-5EA7-4E4B-ABE9-3A1E45D591EC}" type="slidenum">
              <a:rPr lang="en-US" smtClean="0"/>
              <a:t>6</a:t>
            </a:fld>
            <a:endParaRPr lang="en-US"/>
          </a:p>
        </p:txBody>
      </p:sp>
    </p:spTree>
    <p:extLst>
      <p:ext uri="{BB962C8B-B14F-4D97-AF65-F5344CB8AC3E}">
        <p14:creationId xmlns:p14="http://schemas.microsoft.com/office/powerpoint/2010/main" val="2046525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0785" indent="-170785">
              <a:buFont typeface="Arial" panose="020B0604020202020204" pitchFamily="34" charset="0"/>
              <a:buChar char="•"/>
            </a:pPr>
            <a:r>
              <a:rPr lang="en-US" sz="1600" dirty="0"/>
              <a:t>The left photo is of the Mayfield Reservoir</a:t>
            </a:r>
          </a:p>
          <a:p>
            <a:pPr marL="170785" indent="-170785">
              <a:buFont typeface="Arial" panose="020B0604020202020204" pitchFamily="34" charset="0"/>
              <a:buChar char="•"/>
            </a:pPr>
            <a:r>
              <a:rPr lang="en-US" sz="1600" dirty="0"/>
              <a:t>The right is of Riffe </a:t>
            </a:r>
          </a:p>
        </p:txBody>
      </p:sp>
      <p:sp>
        <p:nvSpPr>
          <p:cNvPr id="4" name="Slide Number Placeholder 3"/>
          <p:cNvSpPr>
            <a:spLocks noGrp="1"/>
          </p:cNvSpPr>
          <p:nvPr>
            <p:ph type="sldNum" sz="quarter" idx="10"/>
          </p:nvPr>
        </p:nvSpPr>
        <p:spPr/>
        <p:txBody>
          <a:bodyPr/>
          <a:lstStyle/>
          <a:p>
            <a:fld id="{4AAA7EAB-3779-4596-8551-A5B0C0253357}" type="slidenum">
              <a:rPr lang="en-US" smtClean="0"/>
              <a:t>8</a:t>
            </a:fld>
            <a:endParaRPr lang="en-US"/>
          </a:p>
        </p:txBody>
      </p:sp>
    </p:spTree>
    <p:extLst>
      <p:ext uri="{BB962C8B-B14F-4D97-AF65-F5344CB8AC3E}">
        <p14:creationId xmlns:p14="http://schemas.microsoft.com/office/powerpoint/2010/main" val="1269197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0785" indent="-170785">
              <a:buFont typeface="Arial" panose="020B0604020202020204" pitchFamily="34" charset="0"/>
              <a:buChar char="•"/>
            </a:pPr>
            <a:r>
              <a:rPr lang="en-US" sz="1600" dirty="0"/>
              <a:t>This is one of the Mossyrock Penstock, its 21 ft in diameter, can flow over 7000 Cubic Feet of water per second, a good visual is about 7000 basketballs per second.</a:t>
            </a:r>
          </a:p>
          <a:p>
            <a:pPr marL="170785" indent="-170785">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4AAA7EAB-3779-4596-8551-A5B0C0253357}" type="slidenum">
              <a:rPr lang="en-US" smtClean="0"/>
              <a:t>9</a:t>
            </a:fld>
            <a:endParaRPr lang="en-US"/>
          </a:p>
        </p:txBody>
      </p:sp>
    </p:spTree>
    <p:extLst>
      <p:ext uri="{BB962C8B-B14F-4D97-AF65-F5344CB8AC3E}">
        <p14:creationId xmlns:p14="http://schemas.microsoft.com/office/powerpoint/2010/main" val="3025887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0785" indent="-170785">
              <a:buFont typeface="Arial" panose="020B0604020202020204" pitchFamily="34" charset="0"/>
              <a:buChar char="•"/>
            </a:pPr>
            <a:r>
              <a:rPr lang="en-US" sz="1600" dirty="0"/>
              <a:t>Here are a couple of photos of the turbines that are in the Mossyrock Generators.</a:t>
            </a:r>
          </a:p>
          <a:p>
            <a:pPr marL="170785" indent="-170785">
              <a:buFont typeface="Arial" panose="020B0604020202020204" pitchFamily="34" charset="0"/>
              <a:buChar char="•"/>
            </a:pPr>
            <a:r>
              <a:rPr lang="en-US" sz="1600" dirty="0"/>
              <a:t>These units were completely rebuilt in 2010 and 2012</a:t>
            </a:r>
          </a:p>
        </p:txBody>
      </p:sp>
      <p:sp>
        <p:nvSpPr>
          <p:cNvPr id="4" name="Slide Number Placeholder 3"/>
          <p:cNvSpPr>
            <a:spLocks noGrp="1"/>
          </p:cNvSpPr>
          <p:nvPr>
            <p:ph type="sldNum" sz="quarter" idx="10"/>
          </p:nvPr>
        </p:nvSpPr>
        <p:spPr/>
        <p:txBody>
          <a:bodyPr/>
          <a:lstStyle/>
          <a:p>
            <a:fld id="{4AAA7EAB-3779-4596-8551-A5B0C0253357}" type="slidenum">
              <a:rPr lang="en-US" smtClean="0"/>
              <a:t>10</a:t>
            </a:fld>
            <a:endParaRPr lang="en-US"/>
          </a:p>
        </p:txBody>
      </p:sp>
    </p:spTree>
    <p:extLst>
      <p:ext uri="{BB962C8B-B14F-4D97-AF65-F5344CB8AC3E}">
        <p14:creationId xmlns:p14="http://schemas.microsoft.com/office/powerpoint/2010/main" val="2469424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0785" indent="-170785">
              <a:buFont typeface="Arial" panose="020B0604020202020204" pitchFamily="34" charset="0"/>
              <a:buChar char="•"/>
            </a:pPr>
            <a:r>
              <a:rPr lang="en-US" sz="1600" dirty="0" err="1"/>
              <a:t>Heres</a:t>
            </a:r>
            <a:r>
              <a:rPr lang="en-US" sz="1600" dirty="0"/>
              <a:t> the roto being placing into the stator,  </a:t>
            </a:r>
          </a:p>
          <a:p>
            <a:pPr marL="170785" indent="-170785">
              <a:buFont typeface="Arial" panose="020B0604020202020204" pitchFamily="34" charset="0"/>
              <a:buChar char="•"/>
            </a:pPr>
            <a:r>
              <a:rPr lang="en-US" sz="1600" dirty="0"/>
              <a:t>The pole pieces around the outside are about 9 feet tall.</a:t>
            </a:r>
          </a:p>
          <a:p>
            <a:pPr marL="170785" indent="-170785">
              <a:buFont typeface="Arial" panose="020B0604020202020204" pitchFamily="34" charset="0"/>
              <a:buChar char="•"/>
            </a:pPr>
            <a:r>
              <a:rPr lang="en-US" sz="1600" dirty="0"/>
              <a:t>The rotor weighs around 400 tons and spins at 128 RPM’s inside the stator with a ¾ inch gap between them</a:t>
            </a:r>
          </a:p>
        </p:txBody>
      </p:sp>
      <p:sp>
        <p:nvSpPr>
          <p:cNvPr id="4" name="Slide Number Placeholder 3"/>
          <p:cNvSpPr>
            <a:spLocks noGrp="1"/>
          </p:cNvSpPr>
          <p:nvPr>
            <p:ph type="sldNum" sz="quarter" idx="10"/>
          </p:nvPr>
        </p:nvSpPr>
        <p:spPr/>
        <p:txBody>
          <a:bodyPr/>
          <a:lstStyle/>
          <a:p>
            <a:fld id="{4AAA7EAB-3779-4596-8551-A5B0C0253357}" type="slidenum">
              <a:rPr lang="en-US" smtClean="0"/>
              <a:t>11</a:t>
            </a:fld>
            <a:endParaRPr lang="en-US"/>
          </a:p>
        </p:txBody>
      </p:sp>
    </p:spTree>
    <p:extLst>
      <p:ext uri="{BB962C8B-B14F-4D97-AF65-F5344CB8AC3E}">
        <p14:creationId xmlns:p14="http://schemas.microsoft.com/office/powerpoint/2010/main" val="1402036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0785" indent="-170785">
              <a:buFont typeface="Arial" panose="020B0604020202020204" pitchFamily="34" charset="0"/>
              <a:buChar char="•"/>
            </a:pPr>
            <a:endParaRPr lang="en-US" sz="1600" dirty="0"/>
          </a:p>
          <a:p>
            <a:pPr marL="170785" indent="-170785">
              <a:buFont typeface="Arial" panose="020B0604020202020204" pitchFamily="34" charset="0"/>
              <a:buChar char="•"/>
            </a:pPr>
            <a:r>
              <a:rPr lang="en-US" sz="1600" dirty="0"/>
              <a:t>Mossyrock Dam</a:t>
            </a:r>
          </a:p>
          <a:p>
            <a:pPr marL="170785" indent="-170785">
              <a:buFont typeface="Arial" panose="020B0604020202020204" pitchFamily="34" charset="0"/>
              <a:buChar char="•"/>
            </a:pPr>
            <a:r>
              <a:rPr lang="en-US" sz="1600" dirty="0"/>
              <a:t>Anyone know how tall the space needle is?</a:t>
            </a:r>
          </a:p>
          <a:p>
            <a:pPr marL="170785" indent="-170785">
              <a:buFont typeface="Arial" panose="020B0604020202020204" pitchFamily="34" charset="0"/>
              <a:buChar char="•"/>
            </a:pPr>
            <a:r>
              <a:rPr lang="en-US" sz="1600" dirty="0"/>
              <a:t>606’ from bedrock, one foot</a:t>
            </a:r>
            <a:r>
              <a:rPr lang="en-US" sz="1600" baseline="0" dirty="0"/>
              <a:t> taller than the space needle</a:t>
            </a:r>
            <a:endParaRPr lang="en-US" sz="1600" dirty="0"/>
          </a:p>
        </p:txBody>
      </p:sp>
      <p:sp>
        <p:nvSpPr>
          <p:cNvPr id="4" name="Slide Number Placeholder 3"/>
          <p:cNvSpPr>
            <a:spLocks noGrp="1"/>
          </p:cNvSpPr>
          <p:nvPr>
            <p:ph type="sldNum" sz="quarter" idx="10"/>
          </p:nvPr>
        </p:nvSpPr>
        <p:spPr/>
        <p:txBody>
          <a:bodyPr/>
          <a:lstStyle/>
          <a:p>
            <a:fld id="{4AAA7EAB-3779-4596-8551-A5B0C0253357}" type="slidenum">
              <a:rPr lang="en-US" smtClean="0"/>
              <a:t>12</a:t>
            </a:fld>
            <a:endParaRPr lang="en-US"/>
          </a:p>
        </p:txBody>
      </p:sp>
    </p:spTree>
    <p:extLst>
      <p:ext uri="{BB962C8B-B14F-4D97-AF65-F5344CB8AC3E}">
        <p14:creationId xmlns:p14="http://schemas.microsoft.com/office/powerpoint/2010/main" val="1574757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0785" indent="-170785">
              <a:buFont typeface="Arial" panose="020B0604020202020204" pitchFamily="34" charset="0"/>
              <a:buChar char="•"/>
            </a:pPr>
            <a:r>
              <a:rPr lang="en-US" sz="1600" dirty="0"/>
              <a:t>Mayfield Dam and Powerhouse</a:t>
            </a:r>
          </a:p>
        </p:txBody>
      </p:sp>
      <p:sp>
        <p:nvSpPr>
          <p:cNvPr id="4" name="Slide Number Placeholder 3"/>
          <p:cNvSpPr>
            <a:spLocks noGrp="1"/>
          </p:cNvSpPr>
          <p:nvPr>
            <p:ph type="sldNum" sz="quarter" idx="10"/>
          </p:nvPr>
        </p:nvSpPr>
        <p:spPr/>
        <p:txBody>
          <a:bodyPr/>
          <a:lstStyle/>
          <a:p>
            <a:fld id="{4AAA7EAB-3779-4596-8551-A5B0C0253357}" type="slidenum">
              <a:rPr lang="en-US" smtClean="0"/>
              <a:t>13</a:t>
            </a:fld>
            <a:endParaRPr lang="en-US"/>
          </a:p>
        </p:txBody>
      </p:sp>
    </p:spTree>
    <p:extLst>
      <p:ext uri="{BB962C8B-B14F-4D97-AF65-F5344CB8AC3E}">
        <p14:creationId xmlns:p14="http://schemas.microsoft.com/office/powerpoint/2010/main" val="902606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sz="1800"/>
          </a:p>
        </p:txBody>
      </p:sp>
      <p:sp>
        <p:nvSpPr>
          <p:cNvPr id="4" name="Slide Number Placeholder 3"/>
          <p:cNvSpPr>
            <a:spLocks noGrp="1"/>
          </p:cNvSpPr>
          <p:nvPr>
            <p:ph type="sldNum" sz="quarter" idx="10"/>
          </p:nvPr>
        </p:nvSpPr>
        <p:spPr/>
        <p:txBody>
          <a:bodyPr/>
          <a:lstStyle/>
          <a:p>
            <a:fld id="{F8D7E8A4-3B6E-4B09-997A-E74D09C41318}" type="slidenum">
              <a:rPr lang="en-US" smtClean="0"/>
              <a:t>22</a:t>
            </a:fld>
            <a:endParaRPr lang="en-US"/>
          </a:p>
        </p:txBody>
      </p:sp>
    </p:spTree>
    <p:extLst>
      <p:ext uri="{BB962C8B-B14F-4D97-AF65-F5344CB8AC3E}">
        <p14:creationId xmlns:p14="http://schemas.microsoft.com/office/powerpoint/2010/main" val="4005403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8171" y="1927906"/>
            <a:ext cx="10239829"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428171" y="4335011"/>
            <a:ext cx="10239829"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A7D369FA-B89E-4EE0-A45F-0DF1F84AA276}" type="slidenum">
              <a:rPr lang="en-US" smtClean="0"/>
              <a:t>‹#›</a:t>
            </a:fld>
            <a:endParaRPr lang="en-US"/>
          </a:p>
        </p:txBody>
      </p:sp>
    </p:spTree>
    <p:extLst>
      <p:ext uri="{BB962C8B-B14F-4D97-AF65-F5344CB8AC3E}">
        <p14:creationId xmlns:p14="http://schemas.microsoft.com/office/powerpoint/2010/main" val="934855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defRPr>
            </a:lvl1pPr>
          </a:lstStyle>
          <a:p>
            <a:r>
              <a:rPr lang="en-US"/>
              <a:t>click to edit master title style</a:t>
            </a:r>
          </a:p>
        </p:txBody>
      </p:sp>
      <p:sp>
        <p:nvSpPr>
          <p:cNvPr id="8" name="TextBox 7"/>
          <p:cNvSpPr txBox="1"/>
          <p:nvPr userDrawn="1"/>
        </p:nvSpPr>
        <p:spPr>
          <a:xfrm>
            <a:off x="10886833" y="6589195"/>
            <a:ext cx="390769" cy="123111"/>
          </a:xfrm>
          <a:prstGeom prst="rect">
            <a:avLst/>
          </a:prstGeom>
          <a:noFill/>
        </p:spPr>
        <p:txBody>
          <a:bodyPr wrap="square" lIns="0" tIns="0" rIns="0" bIns="0" rtlCol="0" anchor="b">
            <a:spAutoFit/>
          </a:bodyPr>
          <a:lstStyle/>
          <a:p>
            <a:pPr algn="r"/>
            <a:fld id="{12EB7FDA-3CFA-48E9-9A35-E50E94D3505F}" type="slidenum">
              <a:rPr lang="en-US" sz="800" smtClean="0">
                <a:solidFill>
                  <a:schemeClr val="tx2">
                    <a:lumMod val="60000"/>
                    <a:lumOff val="40000"/>
                  </a:schemeClr>
                </a:solidFill>
                <a:latin typeface="+mn-lt"/>
              </a:rPr>
              <a:pPr algn="r"/>
              <a:t>‹#›</a:t>
            </a:fld>
            <a:endParaRPr lang="en-US" sz="800">
              <a:solidFill>
                <a:schemeClr val="tx2">
                  <a:lumMod val="60000"/>
                  <a:lumOff val="40000"/>
                </a:schemeClr>
              </a:solidFill>
              <a:latin typeface="+mn-lt"/>
            </a:endParaRPr>
          </a:p>
        </p:txBody>
      </p:sp>
      <p:sp>
        <p:nvSpPr>
          <p:cNvPr id="12" name="Text Placeholder 10"/>
          <p:cNvSpPr>
            <a:spLocks noGrp="1"/>
          </p:cNvSpPr>
          <p:nvPr>
            <p:ph type="body" sz="quarter" idx="14" hasCustomPrompt="1"/>
          </p:nvPr>
        </p:nvSpPr>
        <p:spPr>
          <a:xfrm>
            <a:off x="914400" y="6564573"/>
            <a:ext cx="67056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a:t>click to insert source</a:t>
            </a:r>
          </a:p>
        </p:txBody>
      </p:sp>
      <p:sp>
        <p:nvSpPr>
          <p:cNvPr id="19" name="Text Placeholder 2"/>
          <p:cNvSpPr>
            <a:spLocks noGrp="1"/>
          </p:cNvSpPr>
          <p:nvPr>
            <p:ph type="body" idx="28" hasCustomPrompt="1"/>
          </p:nvPr>
        </p:nvSpPr>
        <p:spPr>
          <a:xfrm>
            <a:off x="914400" y="691054"/>
            <a:ext cx="10363200" cy="451948"/>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76947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defRPr>
            </a:lvl1pPr>
          </a:lstStyle>
          <a:p>
            <a:r>
              <a:rPr lang="en-US"/>
              <a:t>click to edit master title style</a:t>
            </a:r>
          </a:p>
        </p:txBody>
      </p:sp>
      <p:sp>
        <p:nvSpPr>
          <p:cNvPr id="8" name="TextBox 7"/>
          <p:cNvSpPr txBox="1"/>
          <p:nvPr userDrawn="1"/>
        </p:nvSpPr>
        <p:spPr>
          <a:xfrm>
            <a:off x="10886833" y="6589195"/>
            <a:ext cx="390769" cy="123111"/>
          </a:xfrm>
          <a:prstGeom prst="rect">
            <a:avLst/>
          </a:prstGeom>
          <a:noFill/>
        </p:spPr>
        <p:txBody>
          <a:bodyPr wrap="square" lIns="0" tIns="0" rIns="0" bIns="0" rtlCol="0" anchor="b">
            <a:spAutoFit/>
          </a:bodyPr>
          <a:lstStyle/>
          <a:p>
            <a:pPr algn="r"/>
            <a:fld id="{12EB7FDA-3CFA-48E9-9A35-E50E94D3505F}" type="slidenum">
              <a:rPr lang="en-US" sz="800" smtClean="0">
                <a:solidFill>
                  <a:schemeClr val="tx2">
                    <a:lumMod val="60000"/>
                    <a:lumOff val="40000"/>
                  </a:schemeClr>
                </a:solidFill>
                <a:latin typeface="+mn-lt"/>
              </a:rPr>
              <a:pPr algn="r"/>
              <a:t>‹#›</a:t>
            </a:fld>
            <a:endParaRPr lang="en-US" sz="800">
              <a:solidFill>
                <a:schemeClr val="tx2">
                  <a:lumMod val="60000"/>
                  <a:lumOff val="40000"/>
                </a:schemeClr>
              </a:solidFill>
              <a:latin typeface="+mn-lt"/>
            </a:endParaRPr>
          </a:p>
        </p:txBody>
      </p:sp>
      <p:sp>
        <p:nvSpPr>
          <p:cNvPr id="12" name="Text Placeholder 10"/>
          <p:cNvSpPr>
            <a:spLocks noGrp="1"/>
          </p:cNvSpPr>
          <p:nvPr>
            <p:ph type="body" sz="quarter" idx="14" hasCustomPrompt="1"/>
          </p:nvPr>
        </p:nvSpPr>
        <p:spPr>
          <a:xfrm>
            <a:off x="914400" y="6564573"/>
            <a:ext cx="67056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a:t>click to insert source</a:t>
            </a:r>
          </a:p>
        </p:txBody>
      </p:sp>
      <p:sp>
        <p:nvSpPr>
          <p:cNvPr id="19" name="Text Placeholder 2"/>
          <p:cNvSpPr>
            <a:spLocks noGrp="1"/>
          </p:cNvSpPr>
          <p:nvPr>
            <p:ph type="body" idx="28" hasCustomPrompt="1"/>
          </p:nvPr>
        </p:nvSpPr>
        <p:spPr>
          <a:xfrm>
            <a:off x="914400" y="691054"/>
            <a:ext cx="10363200" cy="451948"/>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235701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A7D369FA-B89E-4EE0-A45F-0DF1F84AA276}" type="slidenum">
              <a:rPr lang="en-US" smtClean="0"/>
              <a:t>‹#›</a:t>
            </a:fld>
            <a:endParaRPr lang="en-US"/>
          </a:p>
        </p:txBody>
      </p:sp>
    </p:spTree>
    <p:extLst>
      <p:ext uri="{BB962C8B-B14F-4D97-AF65-F5344CB8AC3E}">
        <p14:creationId xmlns:p14="http://schemas.microsoft.com/office/powerpoint/2010/main" val="3459382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A7D369FA-B89E-4EE0-A45F-0DF1F84AA276}" type="slidenum">
              <a:rPr lang="en-US" smtClean="0"/>
              <a:t>‹#›</a:t>
            </a:fld>
            <a:endParaRPr lang="en-US"/>
          </a:p>
        </p:txBody>
      </p:sp>
    </p:spTree>
    <p:extLst>
      <p:ext uri="{BB962C8B-B14F-4D97-AF65-F5344CB8AC3E}">
        <p14:creationId xmlns:p14="http://schemas.microsoft.com/office/powerpoint/2010/main" val="3301564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4864" y="794685"/>
            <a:ext cx="5671144" cy="5890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726008" y="794685"/>
            <a:ext cx="5696372" cy="5890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7D369FA-B89E-4EE0-A45F-0DF1F84AA276}" type="slidenum">
              <a:rPr lang="en-US" smtClean="0"/>
              <a:t>‹#›</a:t>
            </a:fld>
            <a:endParaRPr lang="en-US"/>
          </a:p>
        </p:txBody>
      </p:sp>
    </p:spTree>
    <p:extLst>
      <p:ext uri="{BB962C8B-B14F-4D97-AF65-F5344CB8AC3E}">
        <p14:creationId xmlns:p14="http://schemas.microsoft.com/office/powerpoint/2010/main" val="10512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4864" y="794685"/>
            <a:ext cx="8039564" cy="5890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094428" y="794685"/>
            <a:ext cx="3343192" cy="5890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7D369FA-B89E-4EE0-A45F-0DF1F84AA276}" type="slidenum">
              <a:rPr lang="en-US" smtClean="0"/>
              <a:t>‹#›</a:t>
            </a:fld>
            <a:endParaRPr lang="en-US"/>
          </a:p>
        </p:txBody>
      </p:sp>
    </p:spTree>
    <p:extLst>
      <p:ext uri="{BB962C8B-B14F-4D97-AF65-F5344CB8AC3E}">
        <p14:creationId xmlns:p14="http://schemas.microsoft.com/office/powerpoint/2010/main" val="2000297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Slide Number Placeholder 6"/>
          <p:cNvSpPr>
            <a:spLocks noGrp="1"/>
          </p:cNvSpPr>
          <p:nvPr>
            <p:ph type="sldNum" sz="quarter" idx="12"/>
          </p:nvPr>
        </p:nvSpPr>
        <p:spPr/>
        <p:txBody>
          <a:bodyPr/>
          <a:lstStyle/>
          <a:p>
            <a:fld id="{A7D369FA-B89E-4EE0-A45F-0DF1F84AA276}" type="slidenum">
              <a:rPr lang="en-US" smtClean="0"/>
              <a:t>‹#›</a:t>
            </a:fld>
            <a:endParaRPr lang="en-US"/>
          </a:p>
        </p:txBody>
      </p:sp>
      <p:sp>
        <p:nvSpPr>
          <p:cNvPr id="6" name="Content Placeholder 2"/>
          <p:cNvSpPr>
            <a:spLocks noGrp="1"/>
          </p:cNvSpPr>
          <p:nvPr>
            <p:ph sz="half" idx="1"/>
          </p:nvPr>
        </p:nvSpPr>
        <p:spPr>
          <a:xfrm>
            <a:off x="53980" y="752035"/>
            <a:ext cx="11383640" cy="31090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2"/>
          </p:nvPr>
        </p:nvSpPr>
        <p:spPr>
          <a:xfrm>
            <a:off x="53980" y="3927846"/>
            <a:ext cx="11383640" cy="28463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72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7D369FA-B89E-4EE0-A45F-0DF1F84AA276}" type="slidenum">
              <a:rPr lang="en-US" smtClean="0"/>
              <a:t>‹#›</a:t>
            </a:fld>
            <a:endParaRPr lang="en-US"/>
          </a:p>
        </p:txBody>
      </p:sp>
    </p:spTree>
    <p:extLst>
      <p:ext uri="{BB962C8B-B14F-4D97-AF65-F5344CB8AC3E}">
        <p14:creationId xmlns:p14="http://schemas.microsoft.com/office/powerpoint/2010/main" val="2560979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Quote Dark">
    <p:bg>
      <p:bgPr>
        <a:gradFill>
          <a:gsLst>
            <a:gs pos="0">
              <a:schemeClr val="accent1"/>
            </a:gs>
            <a:gs pos="77000">
              <a:schemeClr val="accent1">
                <a:lumMod val="30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Freeform 2"/>
          <p:cNvSpPr/>
          <p:nvPr userDrawn="1"/>
        </p:nvSpPr>
        <p:spPr bwMode="ltGray">
          <a:xfrm>
            <a:off x="-8467" y="12702"/>
            <a:ext cx="7992533" cy="6840538"/>
          </a:xfrm>
          <a:custGeom>
            <a:avLst/>
            <a:gdLst>
              <a:gd name="connsiteX0" fmla="*/ 0 w 6057900"/>
              <a:gd name="connsiteY0" fmla="*/ 1117600 h 6851650"/>
              <a:gd name="connsiteX1" fmla="*/ 0 w 6057900"/>
              <a:gd name="connsiteY1" fmla="*/ 6851650 h 6851650"/>
              <a:gd name="connsiteX2" fmla="*/ 6057900 w 6057900"/>
              <a:gd name="connsiteY2" fmla="*/ 0 h 6851650"/>
              <a:gd name="connsiteX3" fmla="*/ 1911350 w 6057900"/>
              <a:gd name="connsiteY3"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40538"/>
              <a:gd name="connsiteX1" fmla="*/ 2381 w 6057900"/>
              <a:gd name="connsiteY1" fmla="*/ 6839744 h 6840538"/>
              <a:gd name="connsiteX2" fmla="*/ 84931 w 6057900"/>
              <a:gd name="connsiteY2" fmla="*/ 6840538 h 6840538"/>
              <a:gd name="connsiteX3" fmla="*/ 6057900 w 6057900"/>
              <a:gd name="connsiteY3" fmla="*/ 0 h 6840538"/>
              <a:gd name="connsiteX4" fmla="*/ 1911350 w 6057900"/>
              <a:gd name="connsiteY4" fmla="*/ 0 h 6840538"/>
              <a:gd name="connsiteX0" fmla="*/ 0 w 5994400"/>
              <a:gd name="connsiteY0" fmla="*/ 1117600 h 6840538"/>
              <a:gd name="connsiteX1" fmla="*/ 2381 w 5994400"/>
              <a:gd name="connsiteY1" fmla="*/ 6839744 h 6840538"/>
              <a:gd name="connsiteX2" fmla="*/ 84931 w 5994400"/>
              <a:gd name="connsiteY2" fmla="*/ 6840538 h 6840538"/>
              <a:gd name="connsiteX3" fmla="*/ 5994400 w 5994400"/>
              <a:gd name="connsiteY3" fmla="*/ 0 h 6840538"/>
              <a:gd name="connsiteX4" fmla="*/ 1911350 w 5994400"/>
              <a:gd name="connsiteY4" fmla="*/ 0 h 6840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00" h="6840538">
                <a:moveTo>
                  <a:pt x="0" y="1117600"/>
                </a:moveTo>
                <a:cubicBezTo>
                  <a:pt x="794" y="3024981"/>
                  <a:pt x="1587" y="4932363"/>
                  <a:pt x="2381" y="6839744"/>
                </a:cubicBezTo>
                <a:lnTo>
                  <a:pt x="84931" y="6840538"/>
                </a:lnTo>
                <a:lnTo>
                  <a:pt x="5994400" y="0"/>
                </a:lnTo>
                <a:lnTo>
                  <a:pt x="1911350" y="0"/>
                </a:lnTo>
              </a:path>
            </a:pathLst>
          </a:custGeom>
          <a:gradFill flip="none" rotWithShape="1">
            <a:gsLst>
              <a:gs pos="100000">
                <a:schemeClr val="accent1">
                  <a:alpha val="0"/>
                </a:schemeClr>
              </a:gs>
              <a:gs pos="0">
                <a:schemeClr val="accent1">
                  <a:alpha val="3500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913760" y="1905006"/>
            <a:ext cx="10364549" cy="2225263"/>
          </a:xfrm>
        </p:spPr>
        <p:txBody>
          <a:bodyPr anchor="ctr"/>
          <a:lstStyle>
            <a:lvl1pPr>
              <a:lnSpc>
                <a:spcPct val="95000"/>
              </a:lnSpc>
              <a:defRPr sz="4200">
                <a:solidFill>
                  <a:schemeClr val="bg1"/>
                </a:solidFill>
              </a:defRPr>
            </a:lvl1pPr>
          </a:lstStyle>
          <a:p>
            <a:r>
              <a:rPr lang="en-US"/>
              <a:t>Click to edit Master title style</a:t>
            </a:r>
          </a:p>
        </p:txBody>
      </p:sp>
      <p:sp>
        <p:nvSpPr>
          <p:cNvPr id="10" name="Text Placeholder 9"/>
          <p:cNvSpPr>
            <a:spLocks noGrp="1"/>
          </p:cNvSpPr>
          <p:nvPr>
            <p:ph type="body" sz="quarter" idx="14" hasCustomPrompt="1"/>
          </p:nvPr>
        </p:nvSpPr>
        <p:spPr>
          <a:xfrm>
            <a:off x="913692" y="4620893"/>
            <a:ext cx="10366800" cy="1415772"/>
          </a:xfrm>
        </p:spPr>
        <p:txBody>
          <a:bodyPr>
            <a:noAutofit/>
          </a:bodyPr>
          <a:lstStyle>
            <a:lvl1pPr marL="0" indent="0">
              <a:lnSpc>
                <a:spcPct val="95000"/>
              </a:lnSpc>
              <a:spcAft>
                <a:spcPts val="0"/>
              </a:spcAft>
              <a:buFont typeface="Arial" panose="020B0604020202020204" pitchFamily="34" charset="0"/>
              <a:buChar char="​"/>
              <a:defRPr sz="2100">
                <a:solidFill>
                  <a:schemeClr val="accent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p:cNvGrpSpPr/>
          <p:nvPr userDrawn="1"/>
        </p:nvGrpSpPr>
        <p:grpSpPr>
          <a:xfrm>
            <a:off x="911444" y="1732957"/>
            <a:ext cx="10369117" cy="2672551"/>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tx2">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solidFill>
                  <a:schemeClr val="tx2">
                    <a:lumMod val="20000"/>
                    <a:lumOff val="80000"/>
                  </a:schemeClr>
                </a:solidFill>
              </a:endParaRPr>
            </a:p>
          </p:txBody>
        </p:sp>
      </p:grpSp>
    </p:spTree>
    <p:extLst>
      <p:ext uri="{BB962C8B-B14F-4D97-AF65-F5344CB8AC3E}">
        <p14:creationId xmlns:p14="http://schemas.microsoft.com/office/powerpoint/2010/main" val="244752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F4EC068-4FF6-4FC9-9C04-7A145FC6E8CA}" type="datetimeFigureOut">
              <a:rPr lang="en-US" smtClean="0"/>
              <a:t>3/18/2025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55B04-E7AC-44C0-BADC-80B6279F87B7}" type="slidenum">
              <a:rPr lang="en-US" smtClean="0"/>
              <a:t>‹#›</a:t>
            </a:fld>
            <a:endParaRPr lang="en-US"/>
          </a:p>
        </p:txBody>
      </p:sp>
    </p:spTree>
    <p:extLst>
      <p:ext uri="{BB962C8B-B14F-4D97-AF65-F5344CB8AC3E}">
        <p14:creationId xmlns:p14="http://schemas.microsoft.com/office/powerpoint/2010/main" val="2248150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DF10912-18A0-F44F-85B5-6D643064DAC9}"/>
              </a:ext>
            </a:extLst>
          </p:cNvPr>
          <p:cNvSpPr/>
          <p:nvPr userDrawn="1"/>
        </p:nvSpPr>
        <p:spPr>
          <a:xfrm>
            <a:off x="11430001" y="-1"/>
            <a:ext cx="762000" cy="6858001"/>
          </a:xfrm>
          <a:prstGeom prst="rect">
            <a:avLst/>
          </a:prstGeom>
          <a:solidFill>
            <a:srgbClr val="FF9946"/>
          </a:solidFill>
          <a:ln>
            <a:solidFill>
              <a:srgbClr val="FF99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9946"/>
              </a:solidFill>
            </a:endParaRPr>
          </a:p>
        </p:txBody>
      </p:sp>
      <p:sp>
        <p:nvSpPr>
          <p:cNvPr id="2" name="Title Placeholder 1"/>
          <p:cNvSpPr>
            <a:spLocks noGrp="1"/>
          </p:cNvSpPr>
          <p:nvPr>
            <p:ph type="title"/>
          </p:nvPr>
        </p:nvSpPr>
        <p:spPr>
          <a:xfrm>
            <a:off x="54864" y="77722"/>
            <a:ext cx="9336947" cy="582226"/>
          </a:xfrm>
          <a:prstGeom prst="rect">
            <a:avLst/>
          </a:prstGeom>
        </p:spPr>
        <p:txBody>
          <a:bodyPr vert="horz" lIns="91440" tIns="45720" rIns="91440" bIns="45720" rtlCol="0" anchor="ctr">
            <a:normAutofit/>
          </a:bodyPr>
          <a:lstStyle/>
          <a:p>
            <a:pPr lvl="0"/>
            <a:r>
              <a:rPr lang="en-US"/>
              <a:t>Click to edit Master title style</a:t>
            </a:r>
          </a:p>
        </p:txBody>
      </p:sp>
      <p:sp>
        <p:nvSpPr>
          <p:cNvPr id="3" name="Text Placeholder 2"/>
          <p:cNvSpPr>
            <a:spLocks noGrp="1"/>
          </p:cNvSpPr>
          <p:nvPr>
            <p:ph type="body" idx="1"/>
          </p:nvPr>
        </p:nvSpPr>
        <p:spPr>
          <a:xfrm>
            <a:off x="54864" y="737671"/>
            <a:ext cx="11382757" cy="59479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169492" y="6320472"/>
            <a:ext cx="2743200" cy="365125"/>
          </a:xfrm>
          <a:prstGeom prst="rect">
            <a:avLst/>
          </a:prstGeom>
        </p:spPr>
        <p:txBody>
          <a:bodyPr vert="horz" lIns="91440" tIns="45720" rIns="91440" bIns="45720" rtlCol="0" anchor="ctr"/>
          <a:lstStyle>
            <a:lvl1pPr algn="r">
              <a:defRPr sz="1200">
                <a:solidFill>
                  <a:schemeClr val="bg1"/>
                </a:solidFill>
              </a:defRPr>
            </a:lvl1pPr>
          </a:lstStyle>
          <a:p>
            <a:fld id="{A7D369FA-B89E-4EE0-A45F-0DF1F84AA276}" type="slidenum">
              <a:rPr lang="en-US" smtClean="0"/>
              <a:pPr/>
              <a:t>‹#›</a:t>
            </a:fld>
            <a:endParaRPr lang="en-US"/>
          </a:p>
        </p:txBody>
      </p:sp>
      <p:pic>
        <p:nvPicPr>
          <p:cNvPr id="8" name="Graphic 7">
            <a:extLst>
              <a:ext uri="{FF2B5EF4-FFF2-40B4-BE49-F238E27FC236}">
                <a16:creationId xmlns:a16="http://schemas.microsoft.com/office/drawing/2014/main" id="{4B89FA30-96DF-9D4C-8A75-739A465937A0}"/>
              </a:ext>
            </a:extLst>
          </p:cNvPr>
          <p:cNvPicPr>
            <a:picLocks noChangeAspect="1"/>
          </p:cNvPicPr>
          <p:nvPr userDrawn="1"/>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37842" y="184402"/>
            <a:ext cx="2099779" cy="379478"/>
          </a:xfrm>
          <a:prstGeom prst="rect">
            <a:avLst/>
          </a:prstGeom>
        </p:spPr>
      </p:pic>
      <p:pic>
        <p:nvPicPr>
          <p:cNvPr id="26" name="Graphic 25">
            <a:extLst>
              <a:ext uri="{FF2B5EF4-FFF2-40B4-BE49-F238E27FC236}">
                <a16:creationId xmlns:a16="http://schemas.microsoft.com/office/drawing/2014/main" id="{9D4FC097-4E6A-6242-8824-FE2E2E4A9015}"/>
              </a:ext>
            </a:extLst>
          </p:cNvPr>
          <p:cNvPicPr>
            <a:picLocks noChangeAspect="1"/>
          </p:cNvPicPr>
          <p:nvPr userDrawn="1"/>
        </p:nvPicPr>
        <p:blipFill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r="24359"/>
          <a:stretch/>
        </p:blipFill>
        <p:spPr>
          <a:xfrm>
            <a:off x="11068051" y="4532698"/>
            <a:ext cx="1123949" cy="1257300"/>
          </a:xfrm>
          <a:prstGeom prst="rect">
            <a:avLst/>
          </a:prstGeom>
        </p:spPr>
      </p:pic>
    </p:spTree>
    <p:extLst>
      <p:ext uri="{BB962C8B-B14F-4D97-AF65-F5344CB8AC3E}">
        <p14:creationId xmlns:p14="http://schemas.microsoft.com/office/powerpoint/2010/main" val="2819912453"/>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Lst>
  <p:hf hdr="0" ftr="0" dt="0"/>
  <p:txStyles>
    <p:titleStyle>
      <a:lvl1pPr algn="l" defTabSz="914400" rtl="0" eaLnBrk="1" latinLnBrk="0" hangingPunct="1">
        <a:lnSpc>
          <a:spcPct val="90000"/>
        </a:lnSpc>
        <a:spcBef>
          <a:spcPct val="0"/>
        </a:spcBef>
        <a:buNone/>
        <a:defRPr lang="en-US" sz="4400" b="1" kern="1200" smtClean="0">
          <a:solidFill>
            <a:srgbClr val="FF9946"/>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800" kern="1200" baseline="0" smtClean="0">
          <a:solidFill>
            <a:srgbClr val="23353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baseline="0" smtClean="0">
          <a:solidFill>
            <a:srgbClr val="233535"/>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baseline="0" smtClean="0">
          <a:solidFill>
            <a:srgbClr val="233535"/>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baseline="0" smtClean="0">
          <a:solidFill>
            <a:srgbClr val="233535"/>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baseline="0" smtClean="0">
          <a:solidFill>
            <a:srgbClr val="23353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tudentenergy.org/ma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EE7DF4-FE26-4FE3-9B90-C9C61BFDE3CD}"/>
              </a:ext>
            </a:extLst>
          </p:cNvPr>
          <p:cNvSpPr>
            <a:spLocks noGrp="1"/>
          </p:cNvSpPr>
          <p:nvPr>
            <p:ph type="ctrTitle"/>
          </p:nvPr>
        </p:nvSpPr>
        <p:spPr>
          <a:xfrm>
            <a:off x="509451" y="753611"/>
            <a:ext cx="10239829" cy="2387600"/>
          </a:xfrm>
        </p:spPr>
        <p:txBody>
          <a:bodyPr/>
          <a:lstStyle/>
          <a:p>
            <a:r>
              <a:rPr lang="en-US" dirty="0"/>
              <a:t>Tacoma Power Resource Planning</a:t>
            </a:r>
          </a:p>
        </p:txBody>
      </p:sp>
      <p:sp>
        <p:nvSpPr>
          <p:cNvPr id="6" name="Subtitle 5">
            <a:extLst>
              <a:ext uri="{FF2B5EF4-FFF2-40B4-BE49-F238E27FC236}">
                <a16:creationId xmlns:a16="http://schemas.microsoft.com/office/drawing/2014/main" id="{1ED44535-C222-4E5C-B480-3413F7AED5B5}"/>
              </a:ext>
            </a:extLst>
          </p:cNvPr>
          <p:cNvSpPr>
            <a:spLocks noGrp="1"/>
          </p:cNvSpPr>
          <p:nvPr>
            <p:ph type="subTitle" idx="1"/>
          </p:nvPr>
        </p:nvSpPr>
        <p:spPr>
          <a:xfrm>
            <a:off x="428171" y="3716789"/>
            <a:ext cx="5048069" cy="2795771"/>
          </a:xfrm>
        </p:spPr>
        <p:txBody>
          <a:bodyPr>
            <a:normAutofit/>
          </a:bodyPr>
          <a:lstStyle/>
          <a:p>
            <a:pPr algn="l"/>
            <a:r>
              <a:rPr lang="en-US" sz="1800" b="1" dirty="0"/>
              <a:t>Greg Brunkhorst</a:t>
            </a:r>
          </a:p>
          <a:p>
            <a:pPr algn="l"/>
            <a:r>
              <a:rPr lang="en-US" sz="1400" i="1" dirty="0"/>
              <a:t>gbrunkhorst@cityoftacoma.org</a:t>
            </a:r>
          </a:p>
          <a:p>
            <a:pPr algn="l"/>
            <a:r>
              <a:rPr lang="en-US" sz="1400" dirty="0"/>
              <a:t>Tacoma Power – Integrated Resources Planning</a:t>
            </a:r>
          </a:p>
          <a:p>
            <a:pPr algn="l"/>
            <a:endParaRPr lang="en-US" sz="1400" dirty="0"/>
          </a:p>
          <a:p>
            <a:pPr algn="l"/>
            <a:r>
              <a:rPr lang="en-US" sz="1400" i="1" dirty="0"/>
              <a:t>Tacoma Public Schools Presentation to Physics Teachers</a:t>
            </a:r>
          </a:p>
          <a:p>
            <a:pPr algn="l"/>
            <a:r>
              <a:rPr lang="en-US" sz="1400" i="1" dirty="0"/>
              <a:t>3/18/2025</a:t>
            </a:r>
          </a:p>
          <a:p>
            <a:endParaRPr lang="en-US" sz="1400" dirty="0"/>
          </a:p>
        </p:txBody>
      </p:sp>
      <p:sp>
        <p:nvSpPr>
          <p:cNvPr id="4" name="Slide Number Placeholder 3">
            <a:extLst>
              <a:ext uri="{FF2B5EF4-FFF2-40B4-BE49-F238E27FC236}">
                <a16:creationId xmlns:a16="http://schemas.microsoft.com/office/drawing/2014/main" id="{46053398-909F-467A-B735-235E2985EC92}"/>
              </a:ext>
            </a:extLst>
          </p:cNvPr>
          <p:cNvSpPr>
            <a:spLocks noGrp="1"/>
          </p:cNvSpPr>
          <p:nvPr>
            <p:ph type="sldNum" sz="quarter" idx="12"/>
          </p:nvPr>
        </p:nvSpPr>
        <p:spPr/>
        <p:txBody>
          <a:bodyPr/>
          <a:lstStyle/>
          <a:p>
            <a:fld id="{A7D369FA-B89E-4EE0-A45F-0DF1F84AA276}" type="slidenum">
              <a:rPr lang="en-US" smtClean="0"/>
              <a:t>1</a:t>
            </a:fld>
            <a:endParaRPr lang="en-US"/>
          </a:p>
        </p:txBody>
      </p:sp>
      <p:sp>
        <p:nvSpPr>
          <p:cNvPr id="2" name="Subtitle 5">
            <a:extLst>
              <a:ext uri="{FF2B5EF4-FFF2-40B4-BE49-F238E27FC236}">
                <a16:creationId xmlns:a16="http://schemas.microsoft.com/office/drawing/2014/main" id="{E56694D6-41D2-4561-24EB-4EE824D3CEF0}"/>
              </a:ext>
            </a:extLst>
          </p:cNvPr>
          <p:cNvSpPr txBox="1">
            <a:spLocks/>
          </p:cNvSpPr>
          <p:nvPr/>
        </p:nvSpPr>
        <p:spPr>
          <a:xfrm>
            <a:off x="6971211" y="3707263"/>
            <a:ext cx="4164149" cy="279577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kern="1200" baseline="0">
                <a:solidFill>
                  <a:srgbClr val="233535"/>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lang="en-US" sz="2000" kern="1200" baseline="0">
                <a:solidFill>
                  <a:srgbClr val="233535"/>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lang="en-US" sz="1800" kern="1200" baseline="0">
                <a:solidFill>
                  <a:srgbClr val="233535"/>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lang="en-US" sz="1600" kern="1200" baseline="0">
                <a:solidFill>
                  <a:srgbClr val="233535"/>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lang="en-US" sz="1600" kern="1200" baseline="0">
                <a:solidFill>
                  <a:srgbClr val="233535"/>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b="1" dirty="0"/>
              <a:t>Rachel Clark</a:t>
            </a:r>
          </a:p>
          <a:p>
            <a:r>
              <a:rPr lang="en-US" sz="1400" dirty="0"/>
              <a:t>Tacoma Power – Integrated Resources Planning</a:t>
            </a:r>
          </a:p>
          <a:p>
            <a:endParaRPr lang="en-US" sz="1400" dirty="0"/>
          </a:p>
        </p:txBody>
      </p:sp>
    </p:spTree>
    <p:extLst>
      <p:ext uri="{BB962C8B-B14F-4D97-AF65-F5344CB8AC3E}">
        <p14:creationId xmlns:p14="http://schemas.microsoft.com/office/powerpoint/2010/main" val="1525300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p:cNvSpPr txBox="1">
            <a:spLocks/>
          </p:cNvSpPr>
          <p:nvPr/>
        </p:nvSpPr>
        <p:spPr>
          <a:xfrm>
            <a:off x="1827944" y="180389"/>
            <a:ext cx="8458200" cy="715962"/>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nSpc>
                <a:spcPts val="4200"/>
              </a:lnSpc>
            </a:pPr>
            <a:endParaRPr lang="en-US" sz="3600">
              <a:solidFill>
                <a:schemeClr val="accent5"/>
              </a:solidFill>
            </a:endParaRPr>
          </a:p>
        </p:txBody>
      </p:sp>
      <p:sp>
        <p:nvSpPr>
          <p:cNvPr id="10" name="Rectangle 9"/>
          <p:cNvSpPr/>
          <p:nvPr/>
        </p:nvSpPr>
        <p:spPr>
          <a:xfrm>
            <a:off x="1767846" y="141753"/>
            <a:ext cx="8267745" cy="646331"/>
          </a:xfrm>
          <a:prstGeom prst="rect">
            <a:avLst/>
          </a:prstGeom>
        </p:spPr>
        <p:txBody>
          <a:bodyPr wrap="square">
            <a:spAutoFit/>
          </a:bodyPr>
          <a:lstStyle/>
          <a:p>
            <a:r>
              <a:rPr lang="en-US" sz="3600" b="1" dirty="0">
                <a:solidFill>
                  <a:schemeClr val="accent1">
                    <a:lumMod val="75000"/>
                  </a:schemeClr>
                </a:solidFill>
                <a:latin typeface="Segoe UI" panose="020B0502040204020203" pitchFamily="34" charset="0"/>
              </a:rPr>
              <a:t>Turbine</a:t>
            </a:r>
            <a:endParaRPr lang="en-US" sz="3600" dirty="0">
              <a:solidFill>
                <a:schemeClr val="accent1">
                  <a:lumMod val="75000"/>
                </a:schemeClr>
              </a:solidFill>
            </a:endParaRPr>
          </a:p>
        </p:txBody>
      </p:sp>
      <p:pic>
        <p:nvPicPr>
          <p:cNvPr id="3" name="Picture 2" descr="A picture containing indoor, engine, dirty&#10;&#10;Description automatically generated">
            <a:extLst>
              <a:ext uri="{FF2B5EF4-FFF2-40B4-BE49-F238E27FC236}">
                <a16:creationId xmlns:a16="http://schemas.microsoft.com/office/drawing/2014/main" id="{BE27DE31-0704-11BB-B984-BC13389BA1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7498" y="1722783"/>
            <a:ext cx="5191403" cy="3909575"/>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BA1C38B1-62DA-D781-AE4B-D65C28DE56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378" y="1722783"/>
            <a:ext cx="5212767" cy="3909575"/>
          </a:xfrm>
          <a:prstGeom prst="rect">
            <a:avLst/>
          </a:prstGeom>
        </p:spPr>
      </p:pic>
    </p:spTree>
    <p:extLst>
      <p:ext uri="{BB962C8B-B14F-4D97-AF65-F5344CB8AC3E}">
        <p14:creationId xmlns:p14="http://schemas.microsoft.com/office/powerpoint/2010/main" val="2534007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p:cNvSpPr txBox="1">
            <a:spLocks/>
          </p:cNvSpPr>
          <p:nvPr/>
        </p:nvSpPr>
        <p:spPr>
          <a:xfrm>
            <a:off x="1827944" y="180389"/>
            <a:ext cx="8458200" cy="715962"/>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nSpc>
                <a:spcPts val="4200"/>
              </a:lnSpc>
            </a:pPr>
            <a:endParaRPr lang="en-US" sz="3600">
              <a:solidFill>
                <a:schemeClr val="accent5"/>
              </a:solidFill>
            </a:endParaRPr>
          </a:p>
        </p:txBody>
      </p:sp>
      <p:sp>
        <p:nvSpPr>
          <p:cNvPr id="10" name="Rectangle 9"/>
          <p:cNvSpPr/>
          <p:nvPr/>
        </p:nvSpPr>
        <p:spPr>
          <a:xfrm>
            <a:off x="1767846" y="141753"/>
            <a:ext cx="8267745" cy="646331"/>
          </a:xfrm>
          <a:prstGeom prst="rect">
            <a:avLst/>
          </a:prstGeom>
        </p:spPr>
        <p:txBody>
          <a:bodyPr wrap="square">
            <a:spAutoFit/>
          </a:bodyPr>
          <a:lstStyle/>
          <a:p>
            <a:r>
              <a:rPr lang="en-US" sz="3600" b="1" dirty="0">
                <a:solidFill>
                  <a:schemeClr val="accent1">
                    <a:lumMod val="75000"/>
                  </a:schemeClr>
                </a:solidFill>
                <a:latin typeface="Segoe UI" panose="020B0502040204020203" pitchFamily="34" charset="0"/>
              </a:rPr>
              <a:t>Rotor and Pole Pieces</a:t>
            </a:r>
            <a:endParaRPr lang="en-US" sz="3600" dirty="0">
              <a:solidFill>
                <a:schemeClr val="accent1">
                  <a:lumMod val="75000"/>
                </a:schemeClr>
              </a:solidFill>
            </a:endParaRPr>
          </a:p>
        </p:txBody>
      </p:sp>
      <p:pic>
        <p:nvPicPr>
          <p:cNvPr id="3" name="Picture 2" descr="A model of a ship&#10;&#10;Description automatically generated with low confidence">
            <a:extLst>
              <a:ext uri="{FF2B5EF4-FFF2-40B4-BE49-F238E27FC236}">
                <a16:creationId xmlns:a16="http://schemas.microsoft.com/office/drawing/2014/main" id="{61E530C1-1EBF-229C-22A3-492AD2CBF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8125" y="896351"/>
            <a:ext cx="6887185" cy="5186645"/>
          </a:xfrm>
          <a:prstGeom prst="rect">
            <a:avLst/>
          </a:prstGeom>
        </p:spPr>
      </p:pic>
    </p:spTree>
    <p:extLst>
      <p:ext uri="{BB962C8B-B14F-4D97-AF65-F5344CB8AC3E}">
        <p14:creationId xmlns:p14="http://schemas.microsoft.com/office/powerpoint/2010/main" val="3594408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p:cNvSpPr txBox="1">
            <a:spLocks/>
          </p:cNvSpPr>
          <p:nvPr/>
        </p:nvSpPr>
        <p:spPr>
          <a:xfrm>
            <a:off x="1827944" y="180389"/>
            <a:ext cx="8458200" cy="715962"/>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nSpc>
                <a:spcPts val="4200"/>
              </a:lnSpc>
            </a:pPr>
            <a:endParaRPr lang="en-US" sz="3600">
              <a:solidFill>
                <a:schemeClr val="accent5"/>
              </a:solidFill>
            </a:endParaRPr>
          </a:p>
        </p:txBody>
      </p:sp>
      <p:sp>
        <p:nvSpPr>
          <p:cNvPr id="10" name="Rectangle 9"/>
          <p:cNvSpPr/>
          <p:nvPr/>
        </p:nvSpPr>
        <p:spPr>
          <a:xfrm>
            <a:off x="1827944" y="248899"/>
            <a:ext cx="8801100" cy="1138773"/>
          </a:xfrm>
          <a:prstGeom prst="rect">
            <a:avLst/>
          </a:prstGeom>
        </p:spPr>
        <p:txBody>
          <a:bodyPr wrap="square">
            <a:spAutoFit/>
          </a:bodyPr>
          <a:lstStyle/>
          <a:p>
            <a:r>
              <a:rPr lang="en-US" sz="3200" b="1" dirty="0">
                <a:latin typeface="Segoe UI" panose="020B0502040204020203" pitchFamily="34" charset="0"/>
              </a:rPr>
              <a:t>___________________ is the tallest dam in our state, even taller than the space needle.</a:t>
            </a:r>
            <a:r>
              <a:rPr lang="en-US" sz="3600" dirty="0">
                <a:latin typeface="Segoe UI" panose="020B0502040204020203" pitchFamily="34" charset="0"/>
              </a:rPr>
              <a:t> </a:t>
            </a:r>
            <a:endParaRPr lang="en-US" sz="3600" dirty="0"/>
          </a:p>
        </p:txBody>
      </p:sp>
      <p:grpSp>
        <p:nvGrpSpPr>
          <p:cNvPr id="15" name="Group 14"/>
          <p:cNvGrpSpPr/>
          <p:nvPr/>
        </p:nvGrpSpPr>
        <p:grpSpPr>
          <a:xfrm>
            <a:off x="1863140" y="183679"/>
            <a:ext cx="5657527" cy="5630530"/>
            <a:chOff x="339139" y="183679"/>
            <a:chExt cx="5657527" cy="5630530"/>
          </a:xfrm>
        </p:grpSpPr>
        <p:pic>
          <p:nvPicPr>
            <p:cNvPr id="13" name="Picture 3" descr="C:\Users\cmattson\Desktop\Tacoma Power Mossy Rock Dam 113.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36124" y="1315100"/>
              <a:ext cx="5560542" cy="44991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Rectangle 13"/>
            <p:cNvSpPr/>
            <p:nvPr/>
          </p:nvSpPr>
          <p:spPr>
            <a:xfrm>
              <a:off x="339139" y="183679"/>
              <a:ext cx="3565979" cy="646331"/>
            </a:xfrm>
            <a:prstGeom prst="rect">
              <a:avLst/>
            </a:prstGeom>
          </p:spPr>
          <p:txBody>
            <a:bodyPr wrap="square">
              <a:spAutoFit/>
            </a:bodyPr>
            <a:lstStyle/>
            <a:p>
              <a:r>
                <a:rPr lang="en-US" sz="3200" b="1" dirty="0">
                  <a:solidFill>
                    <a:srgbClr val="FF0000"/>
                  </a:solidFill>
                  <a:latin typeface="Segoe UI" panose="020B0502040204020203" pitchFamily="34" charset="0"/>
                </a:rPr>
                <a:t>Mossyrock Dam</a:t>
              </a:r>
              <a:r>
                <a:rPr lang="en-US" sz="3600" dirty="0">
                  <a:solidFill>
                    <a:srgbClr val="FF0000"/>
                  </a:solidFill>
                  <a:latin typeface="Segoe UI" panose="020B0502040204020203" pitchFamily="34" charset="0"/>
                </a:rPr>
                <a:t> </a:t>
              </a:r>
              <a:endParaRPr lang="en-US" sz="3600" dirty="0">
                <a:solidFill>
                  <a:srgbClr val="FF0000"/>
                </a:solidFill>
              </a:endParaRPr>
            </a:p>
          </p:txBody>
        </p:sp>
      </p:grpSp>
      <p:pic>
        <p:nvPicPr>
          <p:cNvPr id="4098" name="Picture 2" descr="Space Needle - Wikipedia"/>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flipH="1">
            <a:off x="7652847" y="1823733"/>
            <a:ext cx="2023697" cy="39904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2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p:cNvSpPr txBox="1">
            <a:spLocks/>
          </p:cNvSpPr>
          <p:nvPr/>
        </p:nvSpPr>
        <p:spPr>
          <a:xfrm>
            <a:off x="1827944" y="180389"/>
            <a:ext cx="8458200" cy="715962"/>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nSpc>
                <a:spcPts val="4200"/>
              </a:lnSpc>
            </a:pPr>
            <a:endParaRPr lang="en-US" sz="3600">
              <a:solidFill>
                <a:schemeClr val="accent5"/>
              </a:solidFill>
            </a:endParaRPr>
          </a:p>
        </p:txBody>
      </p:sp>
      <p:sp>
        <p:nvSpPr>
          <p:cNvPr id="10" name="Rectangle 9"/>
          <p:cNvSpPr/>
          <p:nvPr/>
        </p:nvSpPr>
        <p:spPr>
          <a:xfrm>
            <a:off x="1695450" y="180390"/>
            <a:ext cx="8801100" cy="584775"/>
          </a:xfrm>
          <a:prstGeom prst="rect">
            <a:avLst/>
          </a:prstGeom>
        </p:spPr>
        <p:txBody>
          <a:bodyPr wrap="square">
            <a:spAutoFit/>
          </a:bodyPr>
          <a:lstStyle/>
          <a:p>
            <a:r>
              <a:rPr lang="en-US" sz="3200" b="1" dirty="0">
                <a:solidFill>
                  <a:schemeClr val="accent1">
                    <a:lumMod val="75000"/>
                  </a:schemeClr>
                </a:solidFill>
                <a:latin typeface="Segoe UI" panose="020B0502040204020203" pitchFamily="34" charset="0"/>
              </a:rPr>
              <a:t>Mayfield Dam and Powerhouse</a:t>
            </a:r>
            <a:endParaRPr lang="en-US" sz="3600" dirty="0">
              <a:solidFill>
                <a:schemeClr val="accent1">
                  <a:lumMod val="75000"/>
                </a:schemeClr>
              </a:solidFill>
            </a:endParaRPr>
          </a:p>
        </p:txBody>
      </p:sp>
      <p:pic>
        <p:nvPicPr>
          <p:cNvPr id="2" name="Picture 2">
            <a:extLst>
              <a:ext uri="{FF2B5EF4-FFF2-40B4-BE49-F238E27FC236}">
                <a16:creationId xmlns:a16="http://schemas.microsoft.com/office/drawing/2014/main" id="{2EB5C4D7-2F61-7253-F017-1F9DD3381E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740702" y="744823"/>
            <a:ext cx="6710597" cy="536835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8174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74C12-1C3E-292B-876B-BD8D621A9D7B}"/>
              </a:ext>
            </a:extLst>
          </p:cNvPr>
          <p:cNvSpPr>
            <a:spLocks noGrp="1"/>
          </p:cNvSpPr>
          <p:nvPr>
            <p:ph type="title"/>
          </p:nvPr>
        </p:nvSpPr>
        <p:spPr/>
        <p:txBody>
          <a:bodyPr/>
          <a:lstStyle/>
          <a:p>
            <a:r>
              <a:rPr lang="en-US" dirty="0"/>
              <a:t>Generating Resources</a:t>
            </a:r>
          </a:p>
        </p:txBody>
      </p:sp>
      <p:sp>
        <p:nvSpPr>
          <p:cNvPr id="3" name="Text Placeholder 2">
            <a:extLst>
              <a:ext uri="{FF2B5EF4-FFF2-40B4-BE49-F238E27FC236}">
                <a16:creationId xmlns:a16="http://schemas.microsoft.com/office/drawing/2014/main" id="{880290D8-6E18-C41E-71B9-2A42349FF61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F20635-0705-21F3-D061-D213BAB139CE}"/>
              </a:ext>
            </a:extLst>
          </p:cNvPr>
          <p:cNvSpPr>
            <a:spLocks noGrp="1"/>
          </p:cNvSpPr>
          <p:nvPr>
            <p:ph type="sldNum" sz="quarter" idx="12"/>
          </p:nvPr>
        </p:nvSpPr>
        <p:spPr/>
        <p:txBody>
          <a:bodyPr/>
          <a:lstStyle/>
          <a:p>
            <a:fld id="{A7D369FA-B89E-4EE0-A45F-0DF1F84AA276}" type="slidenum">
              <a:rPr lang="en-US" smtClean="0"/>
              <a:t>14</a:t>
            </a:fld>
            <a:endParaRPr lang="en-US"/>
          </a:p>
        </p:txBody>
      </p:sp>
    </p:spTree>
    <p:extLst>
      <p:ext uri="{BB962C8B-B14F-4D97-AF65-F5344CB8AC3E}">
        <p14:creationId xmlns:p14="http://schemas.microsoft.com/office/powerpoint/2010/main" val="3844444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F6875-F0DF-81AD-0200-107D5F86A5D2}"/>
              </a:ext>
            </a:extLst>
          </p:cNvPr>
          <p:cNvSpPr>
            <a:spLocks noGrp="1"/>
          </p:cNvSpPr>
          <p:nvPr>
            <p:ph type="title"/>
          </p:nvPr>
        </p:nvSpPr>
        <p:spPr>
          <a:xfrm>
            <a:off x="176784" y="187301"/>
            <a:ext cx="11428258" cy="1710827"/>
          </a:xfrm>
        </p:spPr>
        <p:txBody>
          <a:bodyPr>
            <a:normAutofit fontScale="90000"/>
          </a:bodyPr>
          <a:lstStyle/>
          <a:p>
            <a:r>
              <a:rPr lang="en-US" dirty="0"/>
              <a:t>How do we evaluate potential new resources? </a:t>
            </a:r>
            <a:br>
              <a:rPr lang="en-US" dirty="0"/>
            </a:br>
            <a:r>
              <a:rPr lang="en-US" sz="3600" dirty="0"/>
              <a:t>Mashup of Lesson 6b and Tacoma Power Integrated Resources Planning</a:t>
            </a:r>
            <a:endParaRPr lang="en-US" dirty="0"/>
          </a:p>
        </p:txBody>
      </p:sp>
      <p:sp>
        <p:nvSpPr>
          <p:cNvPr id="3" name="Content Placeholder 2">
            <a:extLst>
              <a:ext uri="{FF2B5EF4-FFF2-40B4-BE49-F238E27FC236}">
                <a16:creationId xmlns:a16="http://schemas.microsoft.com/office/drawing/2014/main" id="{3FB4512E-7062-C4A9-BA6D-A0C02343B320}"/>
              </a:ext>
            </a:extLst>
          </p:cNvPr>
          <p:cNvSpPr>
            <a:spLocks noGrp="1"/>
          </p:cNvSpPr>
          <p:nvPr>
            <p:ph idx="1"/>
          </p:nvPr>
        </p:nvSpPr>
        <p:spPr>
          <a:xfrm>
            <a:off x="6943635" y="1420899"/>
            <a:ext cx="3885765" cy="582226"/>
          </a:xfrm>
        </p:spPr>
        <p:txBody>
          <a:bodyPr/>
          <a:lstStyle/>
          <a:p>
            <a:pPr marL="0" indent="0">
              <a:buNone/>
            </a:pPr>
            <a:r>
              <a:rPr lang="en-US" b="1" u="sng" dirty="0">
                <a:solidFill>
                  <a:srgbClr val="1155CC"/>
                </a:solidFill>
                <a:effectLst/>
                <a:latin typeface="Arial Narrow" panose="020B0606020202030204" pitchFamily="34" charset="0"/>
                <a:ea typeface="Arial Narrow" panose="020B0606020202030204" pitchFamily="34" charset="0"/>
                <a:cs typeface="Arial Narrow" panose="020B0606020202030204" pitchFamily="34" charset="0"/>
                <a:hlinkClick r:id="rId2"/>
              </a:rPr>
              <a:t>studentenergy.org/map</a:t>
            </a:r>
            <a:endParaRPr lang="en-US" b="1" u="sng" dirty="0">
              <a:solidFill>
                <a:srgbClr val="1155CC"/>
              </a:solidFill>
              <a:effectLst/>
              <a:latin typeface="Arial Narrow" panose="020B0606020202030204" pitchFamily="34" charset="0"/>
              <a:ea typeface="Arial Narrow" panose="020B0606020202030204" pitchFamily="34" charset="0"/>
              <a:cs typeface="Arial Narrow" panose="020B0606020202030204" pitchFamily="34" charset="0"/>
            </a:endParaRPr>
          </a:p>
          <a:p>
            <a:endParaRPr lang="en-US" dirty="0"/>
          </a:p>
        </p:txBody>
      </p:sp>
      <p:sp>
        <p:nvSpPr>
          <p:cNvPr id="4" name="Slide Number Placeholder 3">
            <a:extLst>
              <a:ext uri="{FF2B5EF4-FFF2-40B4-BE49-F238E27FC236}">
                <a16:creationId xmlns:a16="http://schemas.microsoft.com/office/drawing/2014/main" id="{DEBEAAE9-544B-3BFF-4CFF-F54C6435C240}"/>
              </a:ext>
            </a:extLst>
          </p:cNvPr>
          <p:cNvSpPr>
            <a:spLocks noGrp="1"/>
          </p:cNvSpPr>
          <p:nvPr>
            <p:ph type="sldNum" sz="quarter" idx="12"/>
          </p:nvPr>
        </p:nvSpPr>
        <p:spPr/>
        <p:txBody>
          <a:bodyPr/>
          <a:lstStyle/>
          <a:p>
            <a:fld id="{A7D369FA-B89E-4EE0-A45F-0DF1F84AA276}" type="slidenum">
              <a:rPr lang="en-US" smtClean="0"/>
              <a:t>15</a:t>
            </a:fld>
            <a:endParaRPr lang="en-US"/>
          </a:p>
        </p:txBody>
      </p:sp>
      <p:graphicFrame>
        <p:nvGraphicFramePr>
          <p:cNvPr id="5" name="Table 4">
            <a:extLst>
              <a:ext uri="{FF2B5EF4-FFF2-40B4-BE49-F238E27FC236}">
                <a16:creationId xmlns:a16="http://schemas.microsoft.com/office/drawing/2014/main" id="{71C51929-A59B-7B4F-AA90-EBFCA6812C08}"/>
              </a:ext>
            </a:extLst>
          </p:cNvPr>
          <p:cNvGraphicFramePr>
            <a:graphicFrameLocks noGrp="1"/>
          </p:cNvGraphicFramePr>
          <p:nvPr>
            <p:extLst>
              <p:ext uri="{D42A27DB-BD31-4B8C-83A1-F6EECF244321}">
                <p14:modId xmlns:p14="http://schemas.microsoft.com/office/powerpoint/2010/main" val="3049159024"/>
              </p:ext>
            </p:extLst>
          </p:nvPr>
        </p:nvGraphicFramePr>
        <p:xfrm>
          <a:off x="279308" y="1988582"/>
          <a:ext cx="10871384" cy="4724400"/>
        </p:xfrm>
        <a:graphic>
          <a:graphicData uri="http://schemas.openxmlformats.org/drawingml/2006/table">
            <a:tbl>
              <a:tblPr firstRow="1" bandRow="1">
                <a:tableStyleId>{5C22544A-7EE6-4342-B048-85BDC9FD1C3A}</a:tableStyleId>
              </a:tblPr>
              <a:tblGrid>
                <a:gridCol w="1585144">
                  <a:extLst>
                    <a:ext uri="{9D8B030D-6E8A-4147-A177-3AD203B41FA5}">
                      <a16:colId xmlns:a16="http://schemas.microsoft.com/office/drawing/2014/main" val="3368373471"/>
                    </a:ext>
                  </a:extLst>
                </a:gridCol>
                <a:gridCol w="2174240">
                  <a:extLst>
                    <a:ext uri="{9D8B030D-6E8A-4147-A177-3AD203B41FA5}">
                      <a16:colId xmlns:a16="http://schemas.microsoft.com/office/drawing/2014/main" val="1985991445"/>
                    </a:ext>
                  </a:extLst>
                </a:gridCol>
                <a:gridCol w="2611120">
                  <a:extLst>
                    <a:ext uri="{9D8B030D-6E8A-4147-A177-3AD203B41FA5}">
                      <a16:colId xmlns:a16="http://schemas.microsoft.com/office/drawing/2014/main" val="1103111087"/>
                    </a:ext>
                  </a:extLst>
                </a:gridCol>
                <a:gridCol w="2214880">
                  <a:extLst>
                    <a:ext uri="{9D8B030D-6E8A-4147-A177-3AD203B41FA5}">
                      <a16:colId xmlns:a16="http://schemas.microsoft.com/office/drawing/2014/main" val="1150628724"/>
                    </a:ext>
                  </a:extLst>
                </a:gridCol>
                <a:gridCol w="2286000">
                  <a:extLst>
                    <a:ext uri="{9D8B030D-6E8A-4147-A177-3AD203B41FA5}">
                      <a16:colId xmlns:a16="http://schemas.microsoft.com/office/drawing/2014/main" val="2416414226"/>
                    </a:ext>
                  </a:extLst>
                </a:gridCol>
              </a:tblGrid>
              <a:tr h="0">
                <a:tc gridSpan="2">
                  <a:txBody>
                    <a:bodyPr/>
                    <a:lstStyle/>
                    <a:p>
                      <a:r>
                        <a:rPr lang="en-US" sz="1600" dirty="0"/>
                        <a:t>Resource</a:t>
                      </a:r>
                    </a:p>
                  </a:txBody>
                  <a:tcPr/>
                </a:tc>
                <a:tc hMerge="1">
                  <a:txBody>
                    <a:bodyPr/>
                    <a:lstStyle/>
                    <a:p>
                      <a:endParaRPr dirty="0"/>
                    </a:p>
                  </a:txBody>
                  <a:tcPr/>
                </a:tc>
                <a:tc>
                  <a:txBody>
                    <a:bodyPr/>
                    <a:lstStyle/>
                    <a:p>
                      <a:r>
                        <a:rPr lang="en-US" sz="1600" dirty="0"/>
                        <a:t>Reliability: </a:t>
                      </a:r>
                    </a:p>
                    <a:p>
                      <a:pPr marL="342900" marR="0" lvl="0" indent="-342900" algn="l" defTabSz="914400" rtl="0" eaLnBrk="1" fontAlgn="auto" latinLnBrk="0" hangingPunct="1">
                        <a:lnSpc>
                          <a:spcPct val="100000"/>
                        </a:lnSpc>
                        <a:spcBef>
                          <a:spcPts val="0"/>
                        </a:spcBef>
                        <a:spcAft>
                          <a:spcPts val="0"/>
                        </a:spcAft>
                        <a:buClrTx/>
                        <a:buSzTx/>
                        <a:buFontTx/>
                        <a:buAutoNum type="alphaLcPeriod"/>
                        <a:tabLst/>
                        <a:defRPr/>
                      </a:pPr>
                      <a:r>
                        <a:rPr lang="en-US" sz="1600" dirty="0"/>
                        <a:t>Net Energy</a:t>
                      </a:r>
                    </a:p>
                    <a:p>
                      <a:pPr marL="342900" marR="0" lvl="0" indent="-342900" algn="l" defTabSz="914400" rtl="0" eaLnBrk="1" fontAlgn="auto" latinLnBrk="0" hangingPunct="1">
                        <a:lnSpc>
                          <a:spcPct val="100000"/>
                        </a:lnSpc>
                        <a:spcBef>
                          <a:spcPts val="0"/>
                        </a:spcBef>
                        <a:spcAft>
                          <a:spcPts val="0"/>
                        </a:spcAft>
                        <a:buClrTx/>
                        <a:buSzTx/>
                        <a:buFontTx/>
                        <a:buAutoNum type="alphaLcPeriod"/>
                        <a:tabLst/>
                        <a:defRPr/>
                      </a:pPr>
                      <a:r>
                        <a:rPr lang="en-US" sz="1600" dirty="0"/>
                        <a:t>Dispatchability (Capacity)</a:t>
                      </a:r>
                    </a:p>
                    <a:p>
                      <a:pPr marL="342900" indent="-342900">
                        <a:buAutoNum type="alphaLcPeriod"/>
                      </a:pPr>
                      <a:r>
                        <a:rPr lang="en-US" sz="1600" dirty="0"/>
                        <a:t>Intermittency/ Uncertainty</a:t>
                      </a:r>
                    </a:p>
                  </a:txBody>
                  <a:tcPr/>
                </a:tc>
                <a:tc>
                  <a:txBody>
                    <a:bodyPr/>
                    <a:lstStyle/>
                    <a:p>
                      <a:r>
                        <a:rPr lang="en-US" sz="1600" dirty="0"/>
                        <a:t>Environmental Impacts:</a:t>
                      </a:r>
                    </a:p>
                    <a:p>
                      <a:pPr marL="342900" indent="-342900">
                        <a:buAutoNum type="alphaLcPeriod"/>
                      </a:pPr>
                      <a:r>
                        <a:rPr lang="en-US" sz="1600" dirty="0"/>
                        <a:t>Land and Water</a:t>
                      </a:r>
                    </a:p>
                    <a:p>
                      <a:pPr marL="342900" indent="-342900">
                        <a:buAutoNum type="alphaLcPeriod"/>
                      </a:pPr>
                      <a:r>
                        <a:rPr lang="en-US" sz="1600" dirty="0"/>
                        <a:t>Carbon/ Global Warming</a:t>
                      </a:r>
                    </a:p>
                  </a:txBody>
                  <a:tcPr/>
                </a:tc>
                <a:tc>
                  <a:txBody>
                    <a:bodyPr/>
                    <a:lstStyle/>
                    <a:p>
                      <a:r>
                        <a:rPr lang="en-US" sz="1600" dirty="0"/>
                        <a:t>Cost:</a:t>
                      </a:r>
                    </a:p>
                    <a:p>
                      <a:pPr marL="342900" indent="-342900">
                        <a:buAutoNum type="alphaLcPeriod"/>
                      </a:pPr>
                      <a:r>
                        <a:rPr lang="en-US" sz="1600" dirty="0"/>
                        <a:t>Project cost</a:t>
                      </a:r>
                    </a:p>
                    <a:p>
                      <a:pPr marL="342900" indent="-342900">
                        <a:buAutoNum type="alphaLcPeriod"/>
                      </a:pPr>
                      <a:r>
                        <a:rPr lang="en-US" sz="1600" dirty="0"/>
                        <a:t>Trends/ future costs</a:t>
                      </a:r>
                    </a:p>
                    <a:p>
                      <a:pPr marL="342900" indent="-342900">
                        <a:buAutoNum type="alphaLcPeriod"/>
                      </a:pPr>
                      <a:r>
                        <a:rPr lang="en-US" sz="1600" dirty="0"/>
                        <a:t>Cost uncertainty</a:t>
                      </a:r>
                    </a:p>
                    <a:p>
                      <a:pPr marL="342900" indent="-342900">
                        <a:buAutoNum type="alphaLcPeriod"/>
                      </a:pPr>
                      <a:endParaRPr lang="en-US" sz="1600" dirty="0"/>
                    </a:p>
                  </a:txBody>
                  <a:tcPr/>
                </a:tc>
                <a:extLst>
                  <a:ext uri="{0D108BD9-81ED-4DB2-BD59-A6C34878D82A}">
                    <a16:rowId xmlns:a16="http://schemas.microsoft.com/office/drawing/2014/main" val="889187890"/>
                  </a:ext>
                </a:extLst>
              </a:tr>
              <a:tr h="297981">
                <a:tc rowSpan="4">
                  <a:txBody>
                    <a:bodyPr/>
                    <a:lstStyle/>
                    <a:p>
                      <a:r>
                        <a:rPr lang="en-US" sz="1600" dirty="0"/>
                        <a:t>Evaluated as a potential new resource by Tacoma Power</a:t>
                      </a:r>
                    </a:p>
                  </a:txBody>
                  <a:tcPr/>
                </a:tc>
                <a:tc>
                  <a:txBody>
                    <a:bodyPr/>
                    <a:lstStyle/>
                    <a:p>
                      <a:r>
                        <a:rPr lang="en-US" sz="1600" dirty="0"/>
                        <a:t>Wind</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342318988"/>
                  </a:ext>
                </a:extLst>
              </a:tr>
              <a:tr h="297981">
                <a:tc vMerge="1">
                  <a:txBody>
                    <a:bodyPr/>
                    <a:lstStyle/>
                    <a:p>
                      <a:endParaRPr/>
                    </a:p>
                  </a:txBody>
                  <a:tcPr/>
                </a:tc>
                <a:tc>
                  <a:txBody>
                    <a:bodyPr/>
                    <a:lstStyle/>
                    <a:p>
                      <a:r>
                        <a:rPr lang="en-US" sz="1600" dirty="0"/>
                        <a:t>Solar</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41323390"/>
                  </a:ext>
                </a:extLst>
              </a:tr>
              <a:tr h="554517">
                <a:tc vMerge="1">
                  <a:txBody>
                    <a:bodyPr/>
                    <a:lstStyle/>
                    <a:p>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(Battery/ Pumped Hydro)</a:t>
                      </a:r>
                    </a:p>
                  </a:txBody>
                  <a:tcPr/>
                </a:tc>
                <a:tc>
                  <a:txBody>
                    <a:bodyPr/>
                    <a:lstStyle/>
                    <a:p>
                      <a:endParaRPr lang="en-US" sz="1600" dirty="0"/>
                    </a:p>
                  </a:txBody>
                  <a:tcPr/>
                </a:tc>
                <a:tc>
                  <a:txBody>
                    <a:bodyPr/>
                    <a:lstStyle/>
                    <a:p>
                      <a:endParaRPr lang="en-US" sz="1600" dirty="0"/>
                    </a:p>
                  </a:txBody>
                  <a:tcPr/>
                </a:tc>
                <a:tc>
                  <a:txBody>
                    <a:bodyPr/>
                    <a:lstStyle/>
                    <a:p>
                      <a:endParaRPr lang="en-US" sz="1600"/>
                    </a:p>
                  </a:txBody>
                  <a:tcPr/>
                </a:tc>
                <a:extLst>
                  <a:ext uri="{0D108BD9-81ED-4DB2-BD59-A6C34878D82A}">
                    <a16:rowId xmlns:a16="http://schemas.microsoft.com/office/drawing/2014/main" val="952384217"/>
                  </a:ext>
                </a:extLst>
              </a:tr>
              <a:tr h="521467">
                <a:tc vMerge="1">
                  <a:txBody>
                    <a:bodyPr/>
                    <a:lstStyle/>
                    <a:p>
                      <a:endParaRPr dirty="0"/>
                    </a:p>
                  </a:txBody>
                  <a:tcPr/>
                </a:tc>
                <a:tc>
                  <a:txBody>
                    <a:bodyPr/>
                    <a:lstStyle/>
                    <a:p>
                      <a:r>
                        <a:rPr lang="en-US" sz="1600" dirty="0"/>
                        <a:t>Energy Conservation/ Energy Efficiency</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891077251"/>
                  </a:ext>
                </a:extLst>
              </a:tr>
              <a:tr h="297981">
                <a:tc rowSpan="4">
                  <a:txBody>
                    <a:bodyPr/>
                    <a:lstStyle/>
                    <a:p>
                      <a:r>
                        <a:rPr lang="en-US" sz="1600" dirty="0"/>
                        <a:t>Technologies screened out as potential new resource by Tacoma Power</a:t>
                      </a:r>
                    </a:p>
                  </a:txBody>
                  <a:tcPr/>
                </a:tc>
                <a:tc>
                  <a:txBody>
                    <a:bodyPr/>
                    <a:lstStyle/>
                    <a:p>
                      <a:r>
                        <a:rPr lang="en-US" sz="1600" dirty="0"/>
                        <a:t>Hydro</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4156472664"/>
                  </a:ext>
                </a:extLst>
              </a:tr>
              <a:tr h="297981">
                <a:tc vMerge="1">
                  <a:txBody>
                    <a:bodyPr/>
                    <a:lstStyle/>
                    <a:p>
                      <a:endParaRPr/>
                    </a:p>
                  </a:txBody>
                  <a:tcPr/>
                </a:tc>
                <a:tc>
                  <a:txBody>
                    <a:bodyPr/>
                    <a:lstStyle/>
                    <a:p>
                      <a:r>
                        <a:rPr lang="en-US" sz="1600" dirty="0"/>
                        <a:t>Nuclear</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437331961"/>
                  </a:ext>
                </a:extLst>
              </a:tr>
              <a:tr h="297981">
                <a:tc vMerge="1">
                  <a:txBody>
                    <a:bodyPr/>
                    <a:lstStyle/>
                    <a:p>
                      <a:endParaRPr/>
                    </a:p>
                  </a:txBody>
                  <a:tcPr/>
                </a:tc>
                <a:tc>
                  <a:txBody>
                    <a:bodyPr/>
                    <a:lstStyle/>
                    <a:p>
                      <a:r>
                        <a:rPr lang="en-US" sz="1600" dirty="0"/>
                        <a:t>Natural Gas</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079515857"/>
                  </a:ext>
                </a:extLst>
              </a:tr>
              <a:tr h="297981">
                <a:tc vMerge="1">
                  <a:txBody>
                    <a:bodyPr/>
                    <a:lstStyle/>
                    <a:p>
                      <a:endParaRPr dirty="0"/>
                    </a:p>
                  </a:txBody>
                  <a:tcPr/>
                </a:tc>
                <a:tc>
                  <a:txBody>
                    <a:bodyPr/>
                    <a:lstStyle/>
                    <a:p>
                      <a:r>
                        <a:rPr lang="en-US" sz="1600" dirty="0"/>
                        <a:t>Coal</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347383438"/>
                  </a:ext>
                </a:extLst>
              </a:tr>
            </a:tbl>
          </a:graphicData>
        </a:graphic>
      </p:graphicFrame>
      <p:sp>
        <p:nvSpPr>
          <p:cNvPr id="6" name="TextBox 5">
            <a:extLst>
              <a:ext uri="{FF2B5EF4-FFF2-40B4-BE49-F238E27FC236}">
                <a16:creationId xmlns:a16="http://schemas.microsoft.com/office/drawing/2014/main" id="{E25F3552-7C6E-423A-552F-11B8E4C41565}"/>
              </a:ext>
            </a:extLst>
          </p:cNvPr>
          <p:cNvSpPr txBox="1"/>
          <p:nvPr/>
        </p:nvSpPr>
        <p:spPr>
          <a:xfrm>
            <a:off x="4530833" y="4053602"/>
            <a:ext cx="6010259" cy="1938992"/>
          </a:xfrm>
          <a:prstGeom prst="rect">
            <a:avLst/>
          </a:prstGeom>
          <a:noFill/>
        </p:spPr>
        <p:txBody>
          <a:bodyPr wrap="square" rtlCol="0">
            <a:spAutoFit/>
          </a:bodyPr>
          <a:lstStyle/>
          <a:p>
            <a:r>
              <a:rPr lang="en-US" sz="2400" b="1" i="1" dirty="0"/>
              <a:t>Fill in this blank table</a:t>
            </a:r>
            <a:r>
              <a:rPr lang="en-US" sz="2400" i="1" dirty="0"/>
              <a:t>:  Rate the resources on a scale of 1-5 for reliability, environmental impacts, and cost and note why.  Use your existing understanding augmented with research using the link above. </a:t>
            </a:r>
          </a:p>
        </p:txBody>
      </p:sp>
    </p:spTree>
    <p:extLst>
      <p:ext uri="{BB962C8B-B14F-4D97-AF65-F5344CB8AC3E}">
        <p14:creationId xmlns:p14="http://schemas.microsoft.com/office/powerpoint/2010/main" val="852831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74C12-1C3E-292B-876B-BD8D621A9D7B}"/>
              </a:ext>
            </a:extLst>
          </p:cNvPr>
          <p:cNvSpPr>
            <a:spLocks noGrp="1"/>
          </p:cNvSpPr>
          <p:nvPr>
            <p:ph type="title"/>
          </p:nvPr>
        </p:nvSpPr>
        <p:spPr/>
        <p:txBody>
          <a:bodyPr/>
          <a:lstStyle/>
          <a:p>
            <a:r>
              <a:rPr lang="en-US" dirty="0"/>
              <a:t>Integrated Resources Planning</a:t>
            </a:r>
          </a:p>
        </p:txBody>
      </p:sp>
      <p:sp>
        <p:nvSpPr>
          <p:cNvPr id="3" name="Text Placeholder 2">
            <a:extLst>
              <a:ext uri="{FF2B5EF4-FFF2-40B4-BE49-F238E27FC236}">
                <a16:creationId xmlns:a16="http://schemas.microsoft.com/office/drawing/2014/main" id="{880290D8-6E18-C41E-71B9-2A42349FF61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F20635-0705-21F3-D061-D213BAB139CE}"/>
              </a:ext>
            </a:extLst>
          </p:cNvPr>
          <p:cNvSpPr>
            <a:spLocks noGrp="1"/>
          </p:cNvSpPr>
          <p:nvPr>
            <p:ph type="sldNum" sz="quarter" idx="12"/>
          </p:nvPr>
        </p:nvSpPr>
        <p:spPr/>
        <p:txBody>
          <a:bodyPr/>
          <a:lstStyle/>
          <a:p>
            <a:fld id="{A7D369FA-B89E-4EE0-A45F-0DF1F84AA276}" type="slidenum">
              <a:rPr lang="en-US" smtClean="0"/>
              <a:t>16</a:t>
            </a:fld>
            <a:endParaRPr lang="en-US"/>
          </a:p>
        </p:txBody>
      </p:sp>
    </p:spTree>
    <p:extLst>
      <p:ext uri="{BB962C8B-B14F-4D97-AF65-F5344CB8AC3E}">
        <p14:creationId xmlns:p14="http://schemas.microsoft.com/office/powerpoint/2010/main" val="2392457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15413-88B8-6167-1D28-11EA9F9A6D7A}"/>
              </a:ext>
            </a:extLst>
          </p:cNvPr>
          <p:cNvSpPr>
            <a:spLocks noGrp="1"/>
          </p:cNvSpPr>
          <p:nvPr>
            <p:ph type="title"/>
          </p:nvPr>
        </p:nvSpPr>
        <p:spPr/>
        <p:txBody>
          <a:bodyPr>
            <a:normAutofit fontScale="90000"/>
          </a:bodyPr>
          <a:lstStyle/>
          <a:p>
            <a:r>
              <a:rPr lang="en-US" dirty="0"/>
              <a:t>Washington State Energy Portfolio</a:t>
            </a:r>
          </a:p>
        </p:txBody>
      </p:sp>
      <p:sp>
        <p:nvSpPr>
          <p:cNvPr id="3" name="Slide Number Placeholder 2">
            <a:extLst>
              <a:ext uri="{FF2B5EF4-FFF2-40B4-BE49-F238E27FC236}">
                <a16:creationId xmlns:a16="http://schemas.microsoft.com/office/drawing/2014/main" id="{8BC07417-78C8-8F04-CD8E-5D1A4A67F2B5}"/>
              </a:ext>
            </a:extLst>
          </p:cNvPr>
          <p:cNvSpPr>
            <a:spLocks noGrp="1"/>
          </p:cNvSpPr>
          <p:nvPr>
            <p:ph type="sldNum" sz="quarter" idx="12"/>
          </p:nvPr>
        </p:nvSpPr>
        <p:spPr/>
        <p:txBody>
          <a:bodyPr/>
          <a:lstStyle/>
          <a:p>
            <a:fld id="{A7D369FA-B89E-4EE0-A45F-0DF1F84AA276}" type="slidenum">
              <a:rPr lang="en-US" smtClean="0"/>
              <a:t>17</a:t>
            </a:fld>
            <a:endParaRPr lang="en-US"/>
          </a:p>
        </p:txBody>
      </p:sp>
      <p:pic>
        <p:nvPicPr>
          <p:cNvPr id="5" name="Picture 4">
            <a:extLst>
              <a:ext uri="{FF2B5EF4-FFF2-40B4-BE49-F238E27FC236}">
                <a16:creationId xmlns:a16="http://schemas.microsoft.com/office/drawing/2014/main" id="{5ACF5BE2-07FE-D093-9C36-8ACEF4C6AB55}"/>
              </a:ext>
            </a:extLst>
          </p:cNvPr>
          <p:cNvPicPr>
            <a:picLocks noChangeAspect="1"/>
          </p:cNvPicPr>
          <p:nvPr/>
        </p:nvPicPr>
        <p:blipFill>
          <a:blip r:embed="rId2"/>
          <a:stretch>
            <a:fillRect/>
          </a:stretch>
        </p:blipFill>
        <p:spPr>
          <a:xfrm>
            <a:off x="442692" y="885824"/>
            <a:ext cx="10068146" cy="5799773"/>
          </a:xfrm>
          <a:prstGeom prst="rect">
            <a:avLst/>
          </a:prstGeom>
        </p:spPr>
      </p:pic>
    </p:spTree>
    <p:extLst>
      <p:ext uri="{BB962C8B-B14F-4D97-AF65-F5344CB8AC3E}">
        <p14:creationId xmlns:p14="http://schemas.microsoft.com/office/powerpoint/2010/main" val="670378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7515A-45C9-45E2-5478-33B063CD9643}"/>
              </a:ext>
            </a:extLst>
          </p:cNvPr>
          <p:cNvSpPr>
            <a:spLocks noGrp="1"/>
          </p:cNvSpPr>
          <p:nvPr>
            <p:ph type="title"/>
          </p:nvPr>
        </p:nvSpPr>
        <p:spPr>
          <a:xfrm>
            <a:off x="192024" y="710769"/>
            <a:ext cx="11009376" cy="582226"/>
          </a:xfrm>
        </p:spPr>
        <p:txBody>
          <a:bodyPr>
            <a:noAutofit/>
          </a:bodyPr>
          <a:lstStyle/>
          <a:p>
            <a:r>
              <a:rPr lang="en-US" sz="3200" dirty="0"/>
              <a:t>Tacoma Power Load Projections</a:t>
            </a:r>
          </a:p>
        </p:txBody>
      </p:sp>
      <p:pic>
        <p:nvPicPr>
          <p:cNvPr id="7" name="Content Placeholder 6">
            <a:extLst>
              <a:ext uri="{FF2B5EF4-FFF2-40B4-BE49-F238E27FC236}">
                <a16:creationId xmlns:a16="http://schemas.microsoft.com/office/drawing/2014/main" id="{5413AC52-3757-93E7-4831-C4DE1A6ED9E8}"/>
              </a:ext>
            </a:extLst>
          </p:cNvPr>
          <p:cNvPicPr>
            <a:picLocks noGrp="1" noChangeAspect="1"/>
          </p:cNvPicPr>
          <p:nvPr>
            <p:ph sz="half" idx="1"/>
          </p:nvPr>
        </p:nvPicPr>
        <p:blipFill>
          <a:blip r:embed="rId2"/>
          <a:stretch>
            <a:fillRect/>
          </a:stretch>
        </p:blipFill>
        <p:spPr>
          <a:xfrm>
            <a:off x="279308" y="1783081"/>
            <a:ext cx="8635370" cy="4719954"/>
          </a:xfrm>
        </p:spPr>
      </p:pic>
      <p:sp>
        <p:nvSpPr>
          <p:cNvPr id="5" name="Slide Number Placeholder 4">
            <a:extLst>
              <a:ext uri="{FF2B5EF4-FFF2-40B4-BE49-F238E27FC236}">
                <a16:creationId xmlns:a16="http://schemas.microsoft.com/office/drawing/2014/main" id="{81445008-D66B-C255-9514-56982357E5C6}"/>
              </a:ext>
            </a:extLst>
          </p:cNvPr>
          <p:cNvSpPr>
            <a:spLocks noGrp="1"/>
          </p:cNvSpPr>
          <p:nvPr>
            <p:ph type="sldNum" sz="quarter" idx="12"/>
          </p:nvPr>
        </p:nvSpPr>
        <p:spPr/>
        <p:txBody>
          <a:bodyPr/>
          <a:lstStyle/>
          <a:p>
            <a:fld id="{A7D369FA-B89E-4EE0-A45F-0DF1F84AA276}" type="slidenum">
              <a:rPr lang="en-US" smtClean="0"/>
              <a:t>18</a:t>
            </a:fld>
            <a:endParaRPr lang="en-US"/>
          </a:p>
        </p:txBody>
      </p:sp>
      <p:sp>
        <p:nvSpPr>
          <p:cNvPr id="8" name="TextBox 7">
            <a:extLst>
              <a:ext uri="{FF2B5EF4-FFF2-40B4-BE49-F238E27FC236}">
                <a16:creationId xmlns:a16="http://schemas.microsoft.com/office/drawing/2014/main" id="{AA38B3FD-7E8F-8179-58B3-2BEAA86501FB}"/>
              </a:ext>
            </a:extLst>
          </p:cNvPr>
          <p:cNvSpPr txBox="1"/>
          <p:nvPr/>
        </p:nvSpPr>
        <p:spPr>
          <a:xfrm>
            <a:off x="6848374" y="2258902"/>
            <a:ext cx="1691640" cy="646331"/>
          </a:xfrm>
          <a:prstGeom prst="rect">
            <a:avLst/>
          </a:prstGeom>
          <a:noFill/>
        </p:spPr>
        <p:txBody>
          <a:bodyPr wrap="square" rtlCol="0">
            <a:spAutoFit/>
          </a:bodyPr>
          <a:lstStyle/>
          <a:p>
            <a:r>
              <a:rPr lang="en-US" b="1" dirty="0">
                <a:solidFill>
                  <a:srgbClr val="FF0000"/>
                </a:solidFill>
              </a:rPr>
              <a:t>Cone of uncertainty</a:t>
            </a:r>
          </a:p>
        </p:txBody>
      </p:sp>
      <p:sp>
        <p:nvSpPr>
          <p:cNvPr id="3" name="Freeform: Shape 2">
            <a:extLst>
              <a:ext uri="{FF2B5EF4-FFF2-40B4-BE49-F238E27FC236}">
                <a16:creationId xmlns:a16="http://schemas.microsoft.com/office/drawing/2014/main" id="{3E7D67A7-F97B-3F10-9947-E659E3F6CDCE}"/>
              </a:ext>
            </a:extLst>
          </p:cNvPr>
          <p:cNvSpPr/>
          <p:nvPr/>
        </p:nvSpPr>
        <p:spPr>
          <a:xfrm>
            <a:off x="5030460" y="1915886"/>
            <a:ext cx="3635828" cy="1513114"/>
          </a:xfrm>
          <a:custGeom>
            <a:avLst/>
            <a:gdLst>
              <a:gd name="connsiteX0" fmla="*/ 130628 w 3635828"/>
              <a:gd name="connsiteY0" fmla="*/ 555171 h 1513114"/>
              <a:gd name="connsiteX1" fmla="*/ 598714 w 3635828"/>
              <a:gd name="connsiteY1" fmla="*/ 576943 h 1513114"/>
              <a:gd name="connsiteX2" fmla="*/ 1349828 w 3635828"/>
              <a:gd name="connsiteY2" fmla="*/ 435428 h 1513114"/>
              <a:gd name="connsiteX3" fmla="*/ 2841171 w 3635828"/>
              <a:gd name="connsiteY3" fmla="*/ 97971 h 1513114"/>
              <a:gd name="connsiteX4" fmla="*/ 3635828 w 3635828"/>
              <a:gd name="connsiteY4" fmla="*/ 0 h 1513114"/>
              <a:gd name="connsiteX5" fmla="*/ 3635828 w 3635828"/>
              <a:gd name="connsiteY5" fmla="*/ 1513114 h 1513114"/>
              <a:gd name="connsiteX6" fmla="*/ 1055914 w 3635828"/>
              <a:gd name="connsiteY6" fmla="*/ 849085 h 1513114"/>
              <a:gd name="connsiteX7" fmla="*/ 0 w 3635828"/>
              <a:gd name="connsiteY7" fmla="*/ 555171 h 1513114"/>
              <a:gd name="connsiteX8" fmla="*/ 0 w 3635828"/>
              <a:gd name="connsiteY8" fmla="*/ 555171 h 151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5828" h="1513114">
                <a:moveTo>
                  <a:pt x="130628" y="555171"/>
                </a:moveTo>
                <a:lnTo>
                  <a:pt x="598714" y="576943"/>
                </a:lnTo>
                <a:lnTo>
                  <a:pt x="1349828" y="435428"/>
                </a:lnTo>
                <a:lnTo>
                  <a:pt x="2841171" y="97971"/>
                </a:lnTo>
                <a:lnTo>
                  <a:pt x="3635828" y="0"/>
                </a:lnTo>
                <a:lnTo>
                  <a:pt x="3635828" y="1513114"/>
                </a:lnTo>
                <a:lnTo>
                  <a:pt x="1055914" y="849085"/>
                </a:lnTo>
                <a:lnTo>
                  <a:pt x="0" y="555171"/>
                </a:lnTo>
                <a:lnTo>
                  <a:pt x="0" y="555171"/>
                </a:lnTo>
              </a:path>
            </a:pathLst>
          </a:custGeom>
          <a:solidFill>
            <a:srgbClr val="FF0000">
              <a:alpha val="7843"/>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9307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50B7661-2AEB-F3DF-E339-893F7C5411C6}"/>
              </a:ext>
            </a:extLst>
          </p:cNvPr>
          <p:cNvPicPr>
            <a:picLocks noGrp="1" noChangeAspect="1"/>
          </p:cNvPicPr>
          <p:nvPr>
            <p:ph sz="half" idx="2"/>
          </p:nvPr>
        </p:nvPicPr>
        <p:blipFill rotWithShape="1">
          <a:blip r:embed="rId2"/>
          <a:srcRect b="5189"/>
          <a:stretch/>
        </p:blipFill>
        <p:spPr>
          <a:xfrm>
            <a:off x="2439237" y="1039379"/>
            <a:ext cx="6841063" cy="5281093"/>
          </a:xfrm>
        </p:spPr>
      </p:pic>
      <p:sp>
        <p:nvSpPr>
          <p:cNvPr id="5" name="Slide Number Placeholder 4">
            <a:extLst>
              <a:ext uri="{FF2B5EF4-FFF2-40B4-BE49-F238E27FC236}">
                <a16:creationId xmlns:a16="http://schemas.microsoft.com/office/drawing/2014/main" id="{92D6AAF3-9D46-98F1-CBD2-3D2F62571852}"/>
              </a:ext>
            </a:extLst>
          </p:cNvPr>
          <p:cNvSpPr>
            <a:spLocks noGrp="1"/>
          </p:cNvSpPr>
          <p:nvPr>
            <p:ph type="sldNum" sz="quarter" idx="12"/>
          </p:nvPr>
        </p:nvSpPr>
        <p:spPr/>
        <p:txBody>
          <a:bodyPr/>
          <a:lstStyle/>
          <a:p>
            <a:fld id="{A7D369FA-B89E-4EE0-A45F-0DF1F84AA276}" type="slidenum">
              <a:rPr lang="en-US" smtClean="0"/>
              <a:t>19</a:t>
            </a:fld>
            <a:endParaRPr lang="en-US"/>
          </a:p>
        </p:txBody>
      </p:sp>
      <p:sp>
        <p:nvSpPr>
          <p:cNvPr id="8" name="TextBox 7">
            <a:extLst>
              <a:ext uri="{FF2B5EF4-FFF2-40B4-BE49-F238E27FC236}">
                <a16:creationId xmlns:a16="http://schemas.microsoft.com/office/drawing/2014/main" id="{360675E8-D7A0-988A-7CAB-CF2299AAED85}"/>
              </a:ext>
            </a:extLst>
          </p:cNvPr>
          <p:cNvSpPr txBox="1"/>
          <p:nvPr/>
        </p:nvSpPr>
        <p:spPr>
          <a:xfrm>
            <a:off x="7267332" y="4604726"/>
            <a:ext cx="1325217" cy="369332"/>
          </a:xfrm>
          <a:prstGeom prst="rect">
            <a:avLst/>
          </a:prstGeom>
          <a:noFill/>
        </p:spPr>
        <p:txBody>
          <a:bodyPr wrap="square" rtlCol="0">
            <a:spAutoFit/>
          </a:bodyPr>
          <a:lstStyle/>
          <a:p>
            <a:r>
              <a:rPr lang="en-US" b="1" dirty="0">
                <a:solidFill>
                  <a:schemeClr val="accent1">
                    <a:lumMod val="50000"/>
                  </a:schemeClr>
                </a:solidFill>
              </a:rPr>
              <a:t>Generation</a:t>
            </a:r>
          </a:p>
        </p:txBody>
      </p:sp>
      <p:sp>
        <p:nvSpPr>
          <p:cNvPr id="9" name="TextBox 8">
            <a:extLst>
              <a:ext uri="{FF2B5EF4-FFF2-40B4-BE49-F238E27FC236}">
                <a16:creationId xmlns:a16="http://schemas.microsoft.com/office/drawing/2014/main" id="{3D8692ED-7871-8265-F579-4208BE975161}"/>
              </a:ext>
            </a:extLst>
          </p:cNvPr>
          <p:cNvSpPr txBox="1"/>
          <p:nvPr/>
        </p:nvSpPr>
        <p:spPr>
          <a:xfrm>
            <a:off x="5618246" y="2151129"/>
            <a:ext cx="784245" cy="369332"/>
          </a:xfrm>
          <a:prstGeom prst="rect">
            <a:avLst/>
          </a:prstGeom>
          <a:noFill/>
        </p:spPr>
        <p:txBody>
          <a:bodyPr wrap="square" rtlCol="0">
            <a:spAutoFit/>
          </a:bodyPr>
          <a:lstStyle/>
          <a:p>
            <a:r>
              <a:rPr lang="en-US" b="1" dirty="0">
                <a:solidFill>
                  <a:schemeClr val="accent2">
                    <a:lumMod val="75000"/>
                  </a:schemeClr>
                </a:solidFill>
              </a:rPr>
              <a:t>Load</a:t>
            </a:r>
          </a:p>
        </p:txBody>
      </p:sp>
      <p:sp>
        <p:nvSpPr>
          <p:cNvPr id="10" name="TextBox 9">
            <a:extLst>
              <a:ext uri="{FF2B5EF4-FFF2-40B4-BE49-F238E27FC236}">
                <a16:creationId xmlns:a16="http://schemas.microsoft.com/office/drawing/2014/main" id="{E246B096-1401-AB0C-FCE6-CC053A7C2737}"/>
              </a:ext>
            </a:extLst>
          </p:cNvPr>
          <p:cNvSpPr txBox="1"/>
          <p:nvPr/>
        </p:nvSpPr>
        <p:spPr>
          <a:xfrm>
            <a:off x="3781500" y="4466227"/>
            <a:ext cx="2308807" cy="646331"/>
          </a:xfrm>
          <a:prstGeom prst="rect">
            <a:avLst/>
          </a:prstGeom>
          <a:noFill/>
        </p:spPr>
        <p:txBody>
          <a:bodyPr wrap="square" rtlCol="0">
            <a:spAutoFit/>
          </a:bodyPr>
          <a:lstStyle/>
          <a:p>
            <a:r>
              <a:rPr lang="en-US" b="1" dirty="0">
                <a:solidFill>
                  <a:schemeClr val="accent6">
                    <a:lumMod val="75000"/>
                  </a:schemeClr>
                </a:solidFill>
              </a:rPr>
              <a:t>Load Resource Balance (Gen – Load)</a:t>
            </a:r>
          </a:p>
        </p:txBody>
      </p:sp>
      <p:sp>
        <p:nvSpPr>
          <p:cNvPr id="11" name="Rectangle 10">
            <a:extLst>
              <a:ext uri="{FF2B5EF4-FFF2-40B4-BE49-F238E27FC236}">
                <a16:creationId xmlns:a16="http://schemas.microsoft.com/office/drawing/2014/main" id="{976102D6-943B-FFD2-F74F-419C7E13554D}"/>
              </a:ext>
            </a:extLst>
          </p:cNvPr>
          <p:cNvSpPr/>
          <p:nvPr/>
        </p:nvSpPr>
        <p:spPr>
          <a:xfrm>
            <a:off x="7443268" y="1468992"/>
            <a:ext cx="1591875" cy="11974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CB56DA9-4AEF-ACB8-C4CC-A193564E5D3B}"/>
              </a:ext>
            </a:extLst>
          </p:cNvPr>
          <p:cNvSpPr txBox="1"/>
          <p:nvPr/>
        </p:nvSpPr>
        <p:spPr>
          <a:xfrm>
            <a:off x="4992023" y="6249991"/>
            <a:ext cx="3340697" cy="369332"/>
          </a:xfrm>
          <a:prstGeom prst="rect">
            <a:avLst/>
          </a:prstGeom>
          <a:noFill/>
        </p:spPr>
        <p:txBody>
          <a:bodyPr wrap="square" rtlCol="0">
            <a:spAutoFit/>
          </a:bodyPr>
          <a:lstStyle/>
          <a:p>
            <a:r>
              <a:rPr lang="en-US" b="1" dirty="0"/>
              <a:t>Average Megawatts of Power</a:t>
            </a:r>
          </a:p>
        </p:txBody>
      </p:sp>
      <p:sp>
        <p:nvSpPr>
          <p:cNvPr id="2" name="Title 1">
            <a:extLst>
              <a:ext uri="{FF2B5EF4-FFF2-40B4-BE49-F238E27FC236}">
                <a16:creationId xmlns:a16="http://schemas.microsoft.com/office/drawing/2014/main" id="{39A2901A-1B11-B997-18DA-2E44F6BD9CFF}"/>
              </a:ext>
            </a:extLst>
          </p:cNvPr>
          <p:cNvSpPr>
            <a:spLocks noGrp="1"/>
          </p:cNvSpPr>
          <p:nvPr>
            <p:ph type="title"/>
          </p:nvPr>
        </p:nvSpPr>
        <p:spPr>
          <a:xfrm>
            <a:off x="54864" y="417206"/>
            <a:ext cx="9336947" cy="582226"/>
          </a:xfrm>
        </p:spPr>
        <p:txBody>
          <a:bodyPr>
            <a:normAutofit fontScale="90000"/>
          </a:bodyPr>
          <a:lstStyle/>
          <a:p>
            <a:r>
              <a:rPr lang="en-US" dirty="0"/>
              <a:t>Uncertainty in Supply and Demand at Tacoma Power</a:t>
            </a:r>
          </a:p>
        </p:txBody>
      </p:sp>
    </p:spTree>
    <p:extLst>
      <p:ext uri="{BB962C8B-B14F-4D97-AF65-F5344CB8AC3E}">
        <p14:creationId xmlns:p14="http://schemas.microsoft.com/office/powerpoint/2010/main" val="860322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5E1ED-D318-EC09-9295-04FCA4006F39}"/>
              </a:ext>
            </a:extLst>
          </p:cNvPr>
          <p:cNvSpPr>
            <a:spLocks noGrp="1"/>
          </p:cNvSpPr>
          <p:nvPr>
            <p:ph type="title"/>
          </p:nvPr>
        </p:nvSpPr>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17DF9B53-3BB1-8938-5A6E-A215A878C902}"/>
              </a:ext>
            </a:extLst>
          </p:cNvPr>
          <p:cNvSpPr>
            <a:spLocks noGrp="1"/>
          </p:cNvSpPr>
          <p:nvPr>
            <p:ph idx="1"/>
          </p:nvPr>
        </p:nvSpPr>
        <p:spPr>
          <a:xfrm>
            <a:off x="54864" y="2333297"/>
            <a:ext cx="11382757" cy="4352300"/>
          </a:xfrm>
        </p:spPr>
        <p:txBody>
          <a:bodyPr>
            <a:normAutofit/>
          </a:bodyPr>
          <a:lstStyle/>
          <a:p>
            <a:r>
              <a:rPr lang="en-US" sz="3200" dirty="0"/>
              <a:t>Tacoma Power Facts</a:t>
            </a:r>
          </a:p>
          <a:p>
            <a:r>
              <a:rPr lang="en-US" sz="3200" dirty="0"/>
              <a:t>Power Generating Resources </a:t>
            </a:r>
          </a:p>
          <a:p>
            <a:pPr lvl="1"/>
            <a:r>
              <a:rPr lang="en-US" sz="2800" dirty="0"/>
              <a:t>Lesson Link and Grid</a:t>
            </a:r>
          </a:p>
          <a:p>
            <a:r>
              <a:rPr lang="en-US" sz="3200" dirty="0"/>
              <a:t>Power Planning at Tacoma Power</a:t>
            </a:r>
          </a:p>
          <a:p>
            <a:endParaRPr lang="en-US" sz="3200" dirty="0"/>
          </a:p>
        </p:txBody>
      </p:sp>
    </p:spTree>
    <p:extLst>
      <p:ext uri="{BB962C8B-B14F-4D97-AF65-F5344CB8AC3E}">
        <p14:creationId xmlns:p14="http://schemas.microsoft.com/office/powerpoint/2010/main" val="1031502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2D6AAF3-9D46-98F1-CBD2-3D2F62571852}"/>
              </a:ext>
            </a:extLst>
          </p:cNvPr>
          <p:cNvSpPr>
            <a:spLocks noGrp="1"/>
          </p:cNvSpPr>
          <p:nvPr>
            <p:ph type="sldNum" sz="quarter" idx="12"/>
          </p:nvPr>
        </p:nvSpPr>
        <p:spPr/>
        <p:txBody>
          <a:bodyPr/>
          <a:lstStyle/>
          <a:p>
            <a:fld id="{A7D369FA-B89E-4EE0-A45F-0DF1F84AA276}" type="slidenum">
              <a:rPr lang="en-US" smtClean="0"/>
              <a:t>20</a:t>
            </a:fld>
            <a:endParaRPr lang="en-US"/>
          </a:p>
        </p:txBody>
      </p:sp>
      <p:sp>
        <p:nvSpPr>
          <p:cNvPr id="11" name="Rectangle 10">
            <a:extLst>
              <a:ext uri="{FF2B5EF4-FFF2-40B4-BE49-F238E27FC236}">
                <a16:creationId xmlns:a16="http://schemas.microsoft.com/office/drawing/2014/main" id="{976102D6-943B-FFD2-F74F-419C7E13554D}"/>
              </a:ext>
            </a:extLst>
          </p:cNvPr>
          <p:cNvSpPr/>
          <p:nvPr/>
        </p:nvSpPr>
        <p:spPr>
          <a:xfrm>
            <a:off x="7443268" y="1468992"/>
            <a:ext cx="1591875" cy="11974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B946171-FB86-4EF8-1F47-B0A16DF1512F}"/>
              </a:ext>
            </a:extLst>
          </p:cNvPr>
          <p:cNvPicPr>
            <a:picLocks noChangeAspect="1"/>
          </p:cNvPicPr>
          <p:nvPr/>
        </p:nvPicPr>
        <p:blipFill>
          <a:blip r:embed="rId2"/>
          <a:stretch>
            <a:fillRect/>
          </a:stretch>
        </p:blipFill>
        <p:spPr>
          <a:xfrm>
            <a:off x="534761" y="1313497"/>
            <a:ext cx="10839450" cy="5372100"/>
          </a:xfrm>
          <a:prstGeom prst="rect">
            <a:avLst/>
          </a:prstGeom>
        </p:spPr>
      </p:pic>
      <p:sp>
        <p:nvSpPr>
          <p:cNvPr id="2" name="Title 1">
            <a:extLst>
              <a:ext uri="{FF2B5EF4-FFF2-40B4-BE49-F238E27FC236}">
                <a16:creationId xmlns:a16="http://schemas.microsoft.com/office/drawing/2014/main" id="{39A2901A-1B11-B997-18DA-2E44F6BD9CFF}"/>
              </a:ext>
            </a:extLst>
          </p:cNvPr>
          <p:cNvSpPr>
            <a:spLocks noGrp="1"/>
          </p:cNvSpPr>
          <p:nvPr>
            <p:ph type="title"/>
          </p:nvPr>
        </p:nvSpPr>
        <p:spPr>
          <a:xfrm>
            <a:off x="54864" y="417206"/>
            <a:ext cx="9336947" cy="582226"/>
          </a:xfrm>
        </p:spPr>
        <p:txBody>
          <a:bodyPr>
            <a:normAutofit fontScale="90000"/>
          </a:bodyPr>
          <a:lstStyle/>
          <a:p>
            <a:r>
              <a:rPr lang="en-US" dirty="0"/>
              <a:t>Uncertainty in Supply and Demand at Tacoma Power Through the Year</a:t>
            </a:r>
          </a:p>
        </p:txBody>
      </p:sp>
    </p:spTree>
    <p:extLst>
      <p:ext uri="{BB962C8B-B14F-4D97-AF65-F5344CB8AC3E}">
        <p14:creationId xmlns:p14="http://schemas.microsoft.com/office/powerpoint/2010/main" val="1912282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F5D96-C1AA-6D21-F88F-85135E7B6145}"/>
              </a:ext>
            </a:extLst>
          </p:cNvPr>
          <p:cNvSpPr>
            <a:spLocks noGrp="1"/>
          </p:cNvSpPr>
          <p:nvPr>
            <p:ph type="title"/>
          </p:nvPr>
        </p:nvSpPr>
        <p:spPr>
          <a:xfrm>
            <a:off x="266898" y="678648"/>
            <a:ext cx="9336947" cy="582226"/>
          </a:xfrm>
        </p:spPr>
        <p:txBody>
          <a:bodyPr>
            <a:normAutofit fontScale="90000"/>
          </a:bodyPr>
          <a:lstStyle/>
          <a:p>
            <a:r>
              <a:rPr lang="en-US" dirty="0"/>
              <a:t>Season Patterns of Inflow and </a:t>
            </a:r>
            <a:r>
              <a:rPr lang="en-US" dirty="0" err="1"/>
              <a:t>Longterm</a:t>
            </a:r>
            <a:r>
              <a:rPr lang="en-US" dirty="0"/>
              <a:t> Seasonal Trends (Climate Change)</a:t>
            </a:r>
          </a:p>
        </p:txBody>
      </p:sp>
      <p:pic>
        <p:nvPicPr>
          <p:cNvPr id="6" name="Content Placeholder 5">
            <a:extLst>
              <a:ext uri="{FF2B5EF4-FFF2-40B4-BE49-F238E27FC236}">
                <a16:creationId xmlns:a16="http://schemas.microsoft.com/office/drawing/2014/main" id="{DD3A2DAC-3D9C-A6F6-BC7A-2B8630A9F67C}"/>
              </a:ext>
            </a:extLst>
          </p:cNvPr>
          <p:cNvPicPr>
            <a:picLocks noGrp="1" noChangeAspect="1"/>
          </p:cNvPicPr>
          <p:nvPr>
            <p:ph idx="1"/>
          </p:nvPr>
        </p:nvPicPr>
        <p:blipFill>
          <a:blip r:embed="rId2"/>
          <a:stretch>
            <a:fillRect/>
          </a:stretch>
        </p:blipFill>
        <p:spPr>
          <a:xfrm>
            <a:off x="2697821" y="1537252"/>
            <a:ext cx="8141484" cy="4871967"/>
          </a:xfrm>
        </p:spPr>
      </p:pic>
      <p:sp>
        <p:nvSpPr>
          <p:cNvPr id="4" name="Slide Number Placeholder 3">
            <a:extLst>
              <a:ext uri="{FF2B5EF4-FFF2-40B4-BE49-F238E27FC236}">
                <a16:creationId xmlns:a16="http://schemas.microsoft.com/office/drawing/2014/main" id="{C213521D-7BE0-F90A-B838-A0A69F33F345}"/>
              </a:ext>
            </a:extLst>
          </p:cNvPr>
          <p:cNvSpPr>
            <a:spLocks noGrp="1"/>
          </p:cNvSpPr>
          <p:nvPr>
            <p:ph type="sldNum" sz="quarter" idx="12"/>
          </p:nvPr>
        </p:nvSpPr>
        <p:spPr/>
        <p:txBody>
          <a:bodyPr/>
          <a:lstStyle/>
          <a:p>
            <a:fld id="{A7D369FA-B89E-4EE0-A45F-0DF1F84AA276}" type="slidenum">
              <a:rPr lang="en-US" smtClean="0"/>
              <a:t>21</a:t>
            </a:fld>
            <a:endParaRPr lang="en-US"/>
          </a:p>
        </p:txBody>
      </p:sp>
      <p:sp>
        <p:nvSpPr>
          <p:cNvPr id="7" name="TextBox 6">
            <a:extLst>
              <a:ext uri="{FF2B5EF4-FFF2-40B4-BE49-F238E27FC236}">
                <a16:creationId xmlns:a16="http://schemas.microsoft.com/office/drawing/2014/main" id="{316620DB-D497-2857-3394-72FF1A262D58}"/>
              </a:ext>
            </a:extLst>
          </p:cNvPr>
          <p:cNvSpPr txBox="1"/>
          <p:nvPr/>
        </p:nvSpPr>
        <p:spPr>
          <a:xfrm>
            <a:off x="437322" y="3429000"/>
            <a:ext cx="2067339" cy="1323439"/>
          </a:xfrm>
          <a:prstGeom prst="rect">
            <a:avLst/>
          </a:prstGeom>
          <a:noFill/>
        </p:spPr>
        <p:txBody>
          <a:bodyPr wrap="square" rtlCol="0">
            <a:spAutoFit/>
          </a:bodyPr>
          <a:lstStyle/>
          <a:p>
            <a:r>
              <a:rPr lang="en-US" sz="2000" dirty="0"/>
              <a:t>Cowlitz River Project Data based on global climate models</a:t>
            </a:r>
          </a:p>
        </p:txBody>
      </p:sp>
    </p:spTree>
    <p:extLst>
      <p:ext uri="{BB962C8B-B14F-4D97-AF65-F5344CB8AC3E}">
        <p14:creationId xmlns:p14="http://schemas.microsoft.com/office/powerpoint/2010/main" val="373684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BD050F-050B-F718-373E-8C7F3605630D}"/>
              </a:ext>
            </a:extLst>
          </p:cNvPr>
          <p:cNvPicPr>
            <a:picLocks noChangeAspect="1"/>
          </p:cNvPicPr>
          <p:nvPr/>
        </p:nvPicPr>
        <p:blipFill>
          <a:blip r:embed="rId3"/>
          <a:stretch>
            <a:fillRect/>
          </a:stretch>
        </p:blipFill>
        <p:spPr>
          <a:xfrm>
            <a:off x="2017643" y="1237802"/>
            <a:ext cx="8364894" cy="5252821"/>
          </a:xfrm>
          <a:prstGeom prst="rect">
            <a:avLst/>
          </a:prstGeom>
        </p:spPr>
      </p:pic>
      <p:sp>
        <p:nvSpPr>
          <p:cNvPr id="4" name="Title 1">
            <a:extLst>
              <a:ext uri="{FF2B5EF4-FFF2-40B4-BE49-F238E27FC236}">
                <a16:creationId xmlns:a16="http://schemas.microsoft.com/office/drawing/2014/main" id="{1F7A6EE3-32B8-580A-B9E8-115A1638BA23}"/>
              </a:ext>
            </a:extLst>
          </p:cNvPr>
          <p:cNvSpPr>
            <a:spLocks noGrp="1"/>
          </p:cNvSpPr>
          <p:nvPr>
            <p:ph type="title"/>
          </p:nvPr>
        </p:nvSpPr>
        <p:spPr/>
        <p:txBody>
          <a:bodyPr>
            <a:normAutofit fontScale="90000"/>
          </a:bodyPr>
          <a:lstStyle/>
          <a:p>
            <a:r>
              <a:rPr lang="en-US" dirty="0"/>
              <a:t>Wind and Solar Trends</a:t>
            </a:r>
          </a:p>
        </p:txBody>
      </p:sp>
    </p:spTree>
    <p:extLst>
      <p:ext uri="{BB962C8B-B14F-4D97-AF65-F5344CB8AC3E}">
        <p14:creationId xmlns:p14="http://schemas.microsoft.com/office/powerpoint/2010/main" val="3241498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A520DDE-1969-A0B3-C0B6-AE37B8190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86" y="891912"/>
            <a:ext cx="9970468" cy="57315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FC1E5E-38F2-283F-2150-A3386CCF85F1}"/>
              </a:ext>
            </a:extLst>
          </p:cNvPr>
          <p:cNvSpPr>
            <a:spLocks noGrp="1"/>
          </p:cNvSpPr>
          <p:nvPr>
            <p:ph type="title"/>
          </p:nvPr>
        </p:nvSpPr>
        <p:spPr/>
        <p:txBody>
          <a:bodyPr>
            <a:normAutofit fontScale="90000"/>
          </a:bodyPr>
          <a:lstStyle/>
          <a:p>
            <a:r>
              <a:rPr lang="en-US" dirty="0"/>
              <a:t>Battery Storage Trends</a:t>
            </a:r>
          </a:p>
        </p:txBody>
      </p:sp>
    </p:spTree>
    <p:extLst>
      <p:ext uri="{BB962C8B-B14F-4D97-AF65-F5344CB8AC3E}">
        <p14:creationId xmlns:p14="http://schemas.microsoft.com/office/powerpoint/2010/main" val="658274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56" y="187726"/>
            <a:ext cx="9336947" cy="465350"/>
          </a:xfrm>
        </p:spPr>
        <p:txBody>
          <a:bodyPr>
            <a:noAutofit/>
          </a:bodyPr>
          <a:lstStyle/>
          <a:p>
            <a:r>
              <a:rPr lang="en-US" sz="3600" dirty="0"/>
              <a:t>What does “integrated” mean to us?</a:t>
            </a:r>
          </a:p>
        </p:txBody>
      </p:sp>
      <p:sp>
        <p:nvSpPr>
          <p:cNvPr id="4" name="Slide Number Placeholder 3"/>
          <p:cNvSpPr>
            <a:spLocks noGrp="1"/>
          </p:cNvSpPr>
          <p:nvPr>
            <p:ph type="sldNum" sz="quarter" idx="12"/>
          </p:nvPr>
        </p:nvSpPr>
        <p:spPr/>
        <p:txBody>
          <a:bodyPr/>
          <a:lstStyle/>
          <a:p>
            <a:fld id="{A7D369FA-B89E-4EE0-A45F-0DF1F84AA276}" type="slidenum">
              <a:rPr lang="en-US" smtClean="0"/>
              <a:t>24</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689" y="1809581"/>
            <a:ext cx="7984864" cy="3719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rot="18726885">
            <a:off x="2090486" y="1619831"/>
            <a:ext cx="1706023" cy="3559873"/>
          </a:xfrm>
          <a:prstGeom prst="ellipse">
            <a:avLst/>
          </a:prstGeom>
          <a:noFill/>
          <a:ln w="50800">
            <a:solidFill>
              <a:srgbClr val="E5883C"/>
            </a:solid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US" sz="1400" dirty="0">
              <a:solidFill>
                <a:schemeClr val="bg1"/>
              </a:solidFill>
              <a:latin typeface="Franklin Gothic Demi Cond" panose="020B0706030402020204" pitchFamily="34" charset="0"/>
            </a:endParaRPr>
          </a:p>
        </p:txBody>
      </p:sp>
      <p:sp>
        <p:nvSpPr>
          <p:cNvPr id="7" name="Oval 6"/>
          <p:cNvSpPr/>
          <p:nvPr/>
        </p:nvSpPr>
        <p:spPr>
          <a:xfrm rot="18726885">
            <a:off x="6616151" y="2952049"/>
            <a:ext cx="2048939" cy="3559873"/>
          </a:xfrm>
          <a:prstGeom prst="ellipse">
            <a:avLst/>
          </a:prstGeom>
          <a:noFill/>
          <a:ln w="50800">
            <a:solidFill>
              <a:srgbClr val="E5883C"/>
            </a:solid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US" sz="1400" dirty="0">
              <a:solidFill>
                <a:schemeClr val="bg1"/>
              </a:solidFill>
              <a:latin typeface="Franklin Gothic Demi Cond" panose="020B0706030402020204" pitchFamily="34" charset="0"/>
            </a:endParaRPr>
          </a:p>
        </p:txBody>
      </p:sp>
      <p:cxnSp>
        <p:nvCxnSpPr>
          <p:cNvPr id="8" name="Straight Connector 7"/>
          <p:cNvCxnSpPr>
            <a:endCxn id="9" idx="0"/>
          </p:cNvCxnSpPr>
          <p:nvPr/>
        </p:nvCxnSpPr>
        <p:spPr>
          <a:xfrm flipH="1">
            <a:off x="2354296" y="4435666"/>
            <a:ext cx="507095" cy="6439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4591" y="5079579"/>
            <a:ext cx="1119409" cy="664797"/>
          </a:xfrm>
          <a:prstGeom prst="rect">
            <a:avLst/>
          </a:prstGeom>
          <a:noFill/>
        </p:spPr>
        <p:txBody>
          <a:bodyPr wrap="none" lIns="0" tIns="0" rIns="0" bIns="0" rtlCol="0">
            <a:spAutoFit/>
          </a:bodyPr>
          <a:lstStyle/>
          <a:p>
            <a:pPr>
              <a:lnSpc>
                <a:spcPct val="120000"/>
              </a:lnSpc>
            </a:pPr>
            <a:r>
              <a:rPr lang="en-US" dirty="0"/>
              <a:t>Supply-side</a:t>
            </a:r>
          </a:p>
          <a:p>
            <a:pPr>
              <a:lnSpc>
                <a:spcPct val="120000"/>
              </a:lnSpc>
            </a:pPr>
            <a:r>
              <a:rPr lang="en-US" dirty="0"/>
              <a:t>Resources</a:t>
            </a:r>
          </a:p>
        </p:txBody>
      </p:sp>
      <p:cxnSp>
        <p:nvCxnSpPr>
          <p:cNvPr id="10" name="Straight Connector 9"/>
          <p:cNvCxnSpPr/>
          <p:nvPr/>
        </p:nvCxnSpPr>
        <p:spPr>
          <a:xfrm flipH="1">
            <a:off x="5889789" y="4757621"/>
            <a:ext cx="419100" cy="6333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94489" y="5314782"/>
            <a:ext cx="1292020" cy="664797"/>
          </a:xfrm>
          <a:prstGeom prst="rect">
            <a:avLst/>
          </a:prstGeom>
          <a:noFill/>
        </p:spPr>
        <p:txBody>
          <a:bodyPr wrap="none" lIns="0" tIns="0" rIns="0" bIns="0" rtlCol="0">
            <a:spAutoFit/>
          </a:bodyPr>
          <a:lstStyle/>
          <a:p>
            <a:pPr>
              <a:lnSpc>
                <a:spcPct val="120000"/>
              </a:lnSpc>
            </a:pPr>
            <a:r>
              <a:rPr lang="en-US" dirty="0"/>
              <a:t>Demand-side</a:t>
            </a:r>
          </a:p>
          <a:p>
            <a:pPr>
              <a:lnSpc>
                <a:spcPct val="120000"/>
              </a:lnSpc>
            </a:pPr>
            <a:r>
              <a:rPr lang="en-US" dirty="0"/>
              <a:t>Resources</a:t>
            </a:r>
          </a:p>
        </p:txBody>
      </p:sp>
      <p:sp>
        <p:nvSpPr>
          <p:cNvPr id="12" name="Oval 11"/>
          <p:cNvSpPr/>
          <p:nvPr/>
        </p:nvSpPr>
        <p:spPr>
          <a:xfrm>
            <a:off x="4828930" y="1628740"/>
            <a:ext cx="1605825" cy="665237"/>
          </a:xfrm>
          <a:prstGeom prst="ellipse">
            <a:avLst/>
          </a:prstGeom>
          <a:noFill/>
          <a:ln w="38100">
            <a:solidFill>
              <a:srgbClr val="E5883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797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74C12-1C3E-292B-876B-BD8D621A9D7B}"/>
              </a:ext>
            </a:extLst>
          </p:cNvPr>
          <p:cNvSpPr>
            <a:spLocks noGrp="1"/>
          </p:cNvSpPr>
          <p:nvPr>
            <p:ph type="title"/>
          </p:nvPr>
        </p:nvSpPr>
        <p:spPr/>
        <p:txBody>
          <a:bodyPr/>
          <a:lstStyle/>
          <a:p>
            <a:r>
              <a:rPr lang="en-US" dirty="0"/>
              <a:t>Tacoma Power Facts</a:t>
            </a:r>
          </a:p>
        </p:txBody>
      </p:sp>
      <p:sp>
        <p:nvSpPr>
          <p:cNvPr id="3" name="Text Placeholder 2">
            <a:extLst>
              <a:ext uri="{FF2B5EF4-FFF2-40B4-BE49-F238E27FC236}">
                <a16:creationId xmlns:a16="http://schemas.microsoft.com/office/drawing/2014/main" id="{880290D8-6E18-C41E-71B9-2A42349FF61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F20635-0705-21F3-D061-D213BAB139CE}"/>
              </a:ext>
            </a:extLst>
          </p:cNvPr>
          <p:cNvSpPr>
            <a:spLocks noGrp="1"/>
          </p:cNvSpPr>
          <p:nvPr>
            <p:ph type="sldNum" sz="quarter" idx="12"/>
          </p:nvPr>
        </p:nvSpPr>
        <p:spPr/>
        <p:txBody>
          <a:bodyPr/>
          <a:lstStyle/>
          <a:p>
            <a:fld id="{A7D369FA-B89E-4EE0-A45F-0DF1F84AA276}" type="slidenum">
              <a:rPr lang="en-US" smtClean="0"/>
              <a:t>3</a:t>
            </a:fld>
            <a:endParaRPr lang="en-US"/>
          </a:p>
        </p:txBody>
      </p:sp>
    </p:spTree>
    <p:extLst>
      <p:ext uri="{BB962C8B-B14F-4D97-AF65-F5344CB8AC3E}">
        <p14:creationId xmlns:p14="http://schemas.microsoft.com/office/powerpoint/2010/main" val="127575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3D04E1C-9431-8F1B-E1B3-2F6A374A12AD}"/>
              </a:ext>
            </a:extLst>
          </p:cNvPr>
          <p:cNvSpPr>
            <a:spLocks noGrp="1"/>
          </p:cNvSpPr>
          <p:nvPr>
            <p:ph type="title"/>
          </p:nvPr>
        </p:nvSpPr>
        <p:spPr/>
        <p:txBody>
          <a:bodyPr>
            <a:normAutofit fontScale="90000"/>
          </a:bodyPr>
          <a:lstStyle/>
          <a:p>
            <a:r>
              <a:rPr lang="en-US" dirty="0"/>
              <a:t>Presenter</a:t>
            </a:r>
          </a:p>
        </p:txBody>
      </p:sp>
      <p:sp>
        <p:nvSpPr>
          <p:cNvPr id="3" name="Content Placeholder 2">
            <a:extLst>
              <a:ext uri="{FF2B5EF4-FFF2-40B4-BE49-F238E27FC236}">
                <a16:creationId xmlns:a16="http://schemas.microsoft.com/office/drawing/2014/main" id="{F0172402-3A38-F363-2031-C5F2158651B7}"/>
              </a:ext>
            </a:extLst>
          </p:cNvPr>
          <p:cNvSpPr>
            <a:spLocks noGrp="1"/>
          </p:cNvSpPr>
          <p:nvPr>
            <p:ph idx="1"/>
          </p:nvPr>
        </p:nvSpPr>
        <p:spPr>
          <a:xfrm>
            <a:off x="471247" y="1253331"/>
            <a:ext cx="10259368" cy="4351338"/>
          </a:xfrm>
        </p:spPr>
        <p:txBody>
          <a:bodyPr>
            <a:normAutofit fontScale="85000" lnSpcReduction="20000"/>
          </a:bodyPr>
          <a:lstStyle/>
          <a:p>
            <a:pPr marL="0" indent="0">
              <a:buNone/>
            </a:pPr>
            <a:r>
              <a:rPr lang="en-US" b="1" dirty="0"/>
              <a:t>Skin in the Game</a:t>
            </a:r>
          </a:p>
          <a:p>
            <a:r>
              <a:rPr lang="en-US" dirty="0"/>
              <a:t>Tacoma Power Employee – Integrated Resources Planning </a:t>
            </a:r>
          </a:p>
          <a:p>
            <a:r>
              <a:rPr lang="en-US" dirty="0"/>
              <a:t>Tacoma Power Rate Payer</a:t>
            </a:r>
          </a:p>
          <a:p>
            <a:r>
              <a:rPr lang="en-US" dirty="0"/>
              <a:t>Two kids in Tacoma Public Schools – Stadium HS and Grant Elementary</a:t>
            </a:r>
          </a:p>
          <a:p>
            <a:pPr marL="0" indent="0">
              <a:buNone/>
            </a:pPr>
            <a:endParaRPr lang="en-US" dirty="0"/>
          </a:p>
          <a:p>
            <a:pPr marL="0" indent="0">
              <a:buNone/>
            </a:pPr>
            <a:r>
              <a:rPr lang="en-US" b="1" dirty="0"/>
              <a:t>Career</a:t>
            </a:r>
          </a:p>
          <a:p>
            <a:r>
              <a:rPr lang="en-US" dirty="0"/>
              <a:t>Open-source programming enthusiast (Python)</a:t>
            </a:r>
          </a:p>
          <a:p>
            <a:r>
              <a:rPr lang="en-US" dirty="0"/>
              <a:t>Hydropower modeling</a:t>
            </a:r>
          </a:p>
          <a:p>
            <a:r>
              <a:rPr lang="en-US" dirty="0"/>
              <a:t>Statistics, machine learning, linear optimization</a:t>
            </a:r>
          </a:p>
          <a:p>
            <a:r>
              <a:rPr lang="en-US" dirty="0"/>
              <a:t>Former environmental engineer (15 years)</a:t>
            </a:r>
          </a:p>
          <a:p>
            <a:r>
              <a:rPr lang="en-US" dirty="0"/>
              <a:t>Former high school teacher (1 year)</a:t>
            </a:r>
          </a:p>
          <a:p>
            <a:pPr lvl="3"/>
            <a:endParaRPr lang="en-US" sz="2400" dirty="0"/>
          </a:p>
        </p:txBody>
      </p:sp>
      <p:pic>
        <p:nvPicPr>
          <p:cNvPr id="1026" name="Picture 2">
            <a:extLst>
              <a:ext uri="{FF2B5EF4-FFF2-40B4-BE49-F238E27FC236}">
                <a16:creationId xmlns:a16="http://schemas.microsoft.com/office/drawing/2014/main" id="{4198BE82-08FD-7B9D-DD38-3B7AF6B1F5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24" b="17186"/>
          <a:stretch/>
        </p:blipFill>
        <p:spPr bwMode="auto">
          <a:xfrm>
            <a:off x="8426967" y="3820160"/>
            <a:ext cx="2733422" cy="254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8657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5B8E-BC6D-C55B-7DB7-08AEB1BF39A3}"/>
              </a:ext>
            </a:extLst>
          </p:cNvPr>
          <p:cNvSpPr>
            <a:spLocks noGrp="1"/>
          </p:cNvSpPr>
          <p:nvPr>
            <p:ph type="title"/>
          </p:nvPr>
        </p:nvSpPr>
        <p:spPr/>
        <p:txBody>
          <a:bodyPr>
            <a:normAutofit fontScale="90000"/>
          </a:bodyPr>
          <a:lstStyle/>
          <a:p>
            <a:r>
              <a:rPr lang="en-US" dirty="0"/>
              <a:t>Tacoma Power Service Area</a:t>
            </a:r>
          </a:p>
        </p:txBody>
      </p:sp>
      <p:pic>
        <p:nvPicPr>
          <p:cNvPr id="7" name="Content Placeholder 6">
            <a:extLst>
              <a:ext uri="{FF2B5EF4-FFF2-40B4-BE49-F238E27FC236}">
                <a16:creationId xmlns:a16="http://schemas.microsoft.com/office/drawing/2014/main" id="{2874F036-8101-9BAD-26D7-27697524287C}"/>
              </a:ext>
            </a:extLst>
          </p:cNvPr>
          <p:cNvPicPr>
            <a:picLocks noGrp="1" noChangeAspect="1"/>
          </p:cNvPicPr>
          <p:nvPr>
            <p:ph sz="half" idx="1"/>
          </p:nvPr>
        </p:nvPicPr>
        <p:blipFill>
          <a:blip r:embed="rId2"/>
          <a:stretch>
            <a:fillRect/>
          </a:stretch>
        </p:blipFill>
        <p:spPr>
          <a:xfrm>
            <a:off x="1109023" y="795338"/>
            <a:ext cx="5932180" cy="5889625"/>
          </a:xfrm>
        </p:spPr>
      </p:pic>
      <p:sp>
        <p:nvSpPr>
          <p:cNvPr id="4" name="Content Placeholder 3">
            <a:extLst>
              <a:ext uri="{FF2B5EF4-FFF2-40B4-BE49-F238E27FC236}">
                <a16:creationId xmlns:a16="http://schemas.microsoft.com/office/drawing/2014/main" id="{C2C9471F-AA4B-1F2E-DE0A-9E4E05068E83}"/>
              </a:ext>
            </a:extLst>
          </p:cNvPr>
          <p:cNvSpPr>
            <a:spLocks noGrp="1"/>
          </p:cNvSpPr>
          <p:nvPr>
            <p:ph sz="half" idx="2"/>
          </p:nvPr>
        </p:nvSpPr>
        <p:spPr>
          <a:xfrm>
            <a:off x="7223760" y="794685"/>
            <a:ext cx="4213860" cy="5890912"/>
          </a:xfrm>
        </p:spPr>
        <p:txBody>
          <a:bodyPr>
            <a:normAutofit fontScale="92500"/>
          </a:bodyPr>
          <a:lstStyle/>
          <a:p>
            <a:pPr>
              <a:lnSpc>
                <a:spcPct val="120000"/>
              </a:lnSpc>
            </a:pPr>
            <a:r>
              <a:rPr lang="en-US" dirty="0"/>
              <a:t>180,000 customers</a:t>
            </a:r>
          </a:p>
          <a:p>
            <a:pPr>
              <a:lnSpc>
                <a:spcPct val="120000"/>
              </a:lnSpc>
            </a:pPr>
            <a:r>
              <a:rPr lang="en-US" dirty="0"/>
              <a:t>180 square miles of service area </a:t>
            </a:r>
          </a:p>
          <a:p>
            <a:pPr>
              <a:lnSpc>
                <a:spcPct val="120000"/>
              </a:lnSpc>
            </a:pPr>
            <a:r>
              <a:rPr lang="en-US" dirty="0"/>
              <a:t>Cities of Tacoma, Fircrest, University Place, Fife, parts of Steilacoom, Lakewood, Joint Base Lewis-McChord, and unincorporated Pierce County as far south as Roy</a:t>
            </a:r>
          </a:p>
        </p:txBody>
      </p:sp>
      <p:sp>
        <p:nvSpPr>
          <p:cNvPr id="5" name="Slide Number Placeholder 4">
            <a:extLst>
              <a:ext uri="{FF2B5EF4-FFF2-40B4-BE49-F238E27FC236}">
                <a16:creationId xmlns:a16="http://schemas.microsoft.com/office/drawing/2014/main" id="{FA833E9B-29A2-D90A-49EA-EA06A4488929}"/>
              </a:ext>
            </a:extLst>
          </p:cNvPr>
          <p:cNvSpPr>
            <a:spLocks noGrp="1"/>
          </p:cNvSpPr>
          <p:nvPr>
            <p:ph type="sldNum" sz="quarter" idx="12"/>
          </p:nvPr>
        </p:nvSpPr>
        <p:spPr/>
        <p:txBody>
          <a:bodyPr/>
          <a:lstStyle/>
          <a:p>
            <a:fld id="{A7D369FA-B89E-4EE0-A45F-0DF1F84AA276}" type="slidenum">
              <a:rPr lang="en-US" smtClean="0"/>
              <a:t>5</a:t>
            </a:fld>
            <a:endParaRPr lang="en-US"/>
          </a:p>
        </p:txBody>
      </p:sp>
    </p:spTree>
    <p:extLst>
      <p:ext uri="{BB962C8B-B14F-4D97-AF65-F5344CB8AC3E}">
        <p14:creationId xmlns:p14="http://schemas.microsoft.com/office/powerpoint/2010/main" val="2771652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585" y="422647"/>
            <a:ext cx="4283456" cy="582226"/>
          </a:xfrm>
        </p:spPr>
        <p:txBody>
          <a:bodyPr>
            <a:normAutofit fontScale="90000"/>
          </a:bodyPr>
          <a:lstStyle/>
          <a:p>
            <a:r>
              <a:rPr lang="en-US" dirty="0"/>
              <a:t>Our power resources</a:t>
            </a:r>
          </a:p>
        </p:txBody>
      </p:sp>
      <p:pic>
        <p:nvPicPr>
          <p:cNvPr id="5" name="Content Placeholder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669654" y="243840"/>
            <a:ext cx="10296784" cy="6312096"/>
          </a:xfrm>
          <a:prstGeom prst="rect">
            <a:avLst/>
          </a:prstGeom>
        </p:spPr>
      </p:pic>
      <p:sp>
        <p:nvSpPr>
          <p:cNvPr id="4" name="Slide Number Placeholder 3"/>
          <p:cNvSpPr>
            <a:spLocks noGrp="1"/>
          </p:cNvSpPr>
          <p:nvPr>
            <p:ph type="sldNum" sz="quarter" idx="12"/>
          </p:nvPr>
        </p:nvSpPr>
        <p:spPr/>
        <p:txBody>
          <a:bodyPr/>
          <a:lstStyle/>
          <a:p>
            <a:fld id="{A7D369FA-B89E-4EE0-A45F-0DF1F84AA276}" type="slidenum">
              <a:rPr lang="en-US" smtClean="0"/>
              <a:t>6</a:t>
            </a:fld>
            <a:endParaRPr lang="en-US"/>
          </a:p>
        </p:txBody>
      </p:sp>
      <p:sp>
        <p:nvSpPr>
          <p:cNvPr id="3" name="TextBox 2"/>
          <p:cNvSpPr txBox="1"/>
          <p:nvPr/>
        </p:nvSpPr>
        <p:spPr>
          <a:xfrm>
            <a:off x="3455527" y="4749194"/>
            <a:ext cx="2111027" cy="369332"/>
          </a:xfrm>
          <a:prstGeom prst="rect">
            <a:avLst/>
          </a:prstGeom>
          <a:noFill/>
        </p:spPr>
        <p:txBody>
          <a:bodyPr wrap="none" rtlCol="0">
            <a:spAutoFit/>
          </a:bodyPr>
          <a:lstStyle/>
          <a:p>
            <a:r>
              <a:rPr lang="en-US" dirty="0"/>
              <a:t>Cowlitz River Project</a:t>
            </a:r>
          </a:p>
        </p:txBody>
      </p:sp>
      <p:sp>
        <p:nvSpPr>
          <p:cNvPr id="7" name="TextBox 6"/>
          <p:cNvSpPr txBox="1"/>
          <p:nvPr/>
        </p:nvSpPr>
        <p:spPr>
          <a:xfrm>
            <a:off x="8682992" y="820207"/>
            <a:ext cx="2283446" cy="369332"/>
          </a:xfrm>
          <a:prstGeom prst="rect">
            <a:avLst/>
          </a:prstGeom>
          <a:noFill/>
        </p:spPr>
        <p:txBody>
          <a:bodyPr wrap="none" rtlCol="0">
            <a:spAutoFit/>
          </a:bodyPr>
          <a:lstStyle/>
          <a:p>
            <a:r>
              <a:rPr lang="en-US" dirty="0"/>
              <a:t>Nisqually River Project</a:t>
            </a:r>
          </a:p>
        </p:txBody>
      </p:sp>
    </p:spTree>
    <p:extLst>
      <p:ext uri="{BB962C8B-B14F-4D97-AF65-F5344CB8AC3E}">
        <p14:creationId xmlns:p14="http://schemas.microsoft.com/office/powerpoint/2010/main" val="3526540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2F2F-93AF-0E1C-D4B5-4B15731CACE8}"/>
              </a:ext>
            </a:extLst>
          </p:cNvPr>
          <p:cNvSpPr>
            <a:spLocks noGrp="1"/>
          </p:cNvSpPr>
          <p:nvPr>
            <p:ph type="title"/>
          </p:nvPr>
        </p:nvSpPr>
        <p:spPr/>
        <p:txBody>
          <a:bodyPr>
            <a:normAutofit fontScale="90000"/>
          </a:bodyPr>
          <a:lstStyle/>
          <a:p>
            <a:r>
              <a:rPr lang="en-US" dirty="0"/>
              <a:t>Tacoma Power Hydro History</a:t>
            </a:r>
          </a:p>
        </p:txBody>
      </p:sp>
      <p:sp>
        <p:nvSpPr>
          <p:cNvPr id="4" name="Content Placeholder 3">
            <a:extLst>
              <a:ext uri="{FF2B5EF4-FFF2-40B4-BE49-F238E27FC236}">
                <a16:creationId xmlns:a16="http://schemas.microsoft.com/office/drawing/2014/main" id="{063062C9-57AD-70B1-E5EB-FAAFCF9D5BC9}"/>
              </a:ext>
            </a:extLst>
          </p:cNvPr>
          <p:cNvSpPr>
            <a:spLocks noGrp="1"/>
          </p:cNvSpPr>
          <p:nvPr>
            <p:ph sz="half" idx="2"/>
          </p:nvPr>
        </p:nvSpPr>
        <p:spPr>
          <a:xfrm>
            <a:off x="279308" y="794685"/>
            <a:ext cx="11143072" cy="5890912"/>
          </a:xfrm>
        </p:spPr>
        <p:txBody>
          <a:bodyPr>
            <a:normAutofit fontScale="77500" lnSpcReduction="20000"/>
          </a:bodyPr>
          <a:lstStyle/>
          <a:p>
            <a:pPr>
              <a:lnSpc>
                <a:spcPct val="120000"/>
              </a:lnSpc>
            </a:pPr>
            <a:r>
              <a:rPr lang="en-US" sz="3300" b="1" dirty="0"/>
              <a:t>1893</a:t>
            </a:r>
            <a:r>
              <a:rPr lang="en-US" dirty="0"/>
              <a:t>: Tacoma citizens voted to purchase the privately-owned Tacoma Light &amp; Water Company, establishing public ownership of the utility</a:t>
            </a:r>
          </a:p>
          <a:p>
            <a:pPr>
              <a:lnSpc>
                <a:spcPct val="120000"/>
              </a:lnSpc>
            </a:pPr>
            <a:r>
              <a:rPr lang="en-US" sz="3300" b="1" dirty="0"/>
              <a:t>1912</a:t>
            </a:r>
            <a:r>
              <a:rPr lang="en-US" dirty="0"/>
              <a:t>: The 24-MW LaGrande Powerhouse on the </a:t>
            </a:r>
            <a:r>
              <a:rPr lang="en-US" b="1" dirty="0"/>
              <a:t>Nisqually</a:t>
            </a:r>
            <a:r>
              <a:rPr lang="en-US" dirty="0"/>
              <a:t> River began delivering electricity, making Tacoma independent of private power sources</a:t>
            </a:r>
          </a:p>
          <a:p>
            <a:pPr>
              <a:lnSpc>
                <a:spcPct val="120000"/>
              </a:lnSpc>
            </a:pPr>
            <a:r>
              <a:rPr lang="en-US" sz="3300" b="1" dirty="0"/>
              <a:t>1920s</a:t>
            </a:r>
            <a:r>
              <a:rPr lang="en-US" dirty="0"/>
              <a:t>: Tacoma Power built the two-powerhouse </a:t>
            </a:r>
            <a:r>
              <a:rPr lang="en-US" b="1" dirty="0"/>
              <a:t>Cushman</a:t>
            </a:r>
            <a:r>
              <a:rPr lang="en-US" dirty="0"/>
              <a:t> Hydroelectric Project</a:t>
            </a:r>
          </a:p>
          <a:p>
            <a:pPr>
              <a:lnSpc>
                <a:spcPct val="120000"/>
              </a:lnSpc>
            </a:pPr>
            <a:r>
              <a:rPr lang="en-US" sz="3300" b="1" dirty="0"/>
              <a:t>1945</a:t>
            </a:r>
            <a:r>
              <a:rPr lang="en-US" dirty="0"/>
              <a:t>: Tacoma Power upgraded the </a:t>
            </a:r>
            <a:r>
              <a:rPr lang="en-US" b="1" dirty="0"/>
              <a:t>Nisqually</a:t>
            </a:r>
            <a:r>
              <a:rPr lang="en-US" dirty="0"/>
              <a:t> River Project, built Alder Dam and LaGrande Dam</a:t>
            </a:r>
          </a:p>
          <a:p>
            <a:pPr>
              <a:lnSpc>
                <a:spcPct val="120000"/>
              </a:lnSpc>
            </a:pPr>
            <a:r>
              <a:rPr lang="en-US" sz="3300" b="1" dirty="0"/>
              <a:t>1963</a:t>
            </a:r>
            <a:r>
              <a:rPr lang="en-US" dirty="0"/>
              <a:t>: Mayfield Dam on the </a:t>
            </a:r>
            <a:r>
              <a:rPr lang="en-US" b="1" dirty="0"/>
              <a:t>Cowlitz</a:t>
            </a:r>
            <a:r>
              <a:rPr lang="en-US" dirty="0"/>
              <a:t> River was completed and began generating electricity</a:t>
            </a:r>
          </a:p>
          <a:p>
            <a:pPr>
              <a:lnSpc>
                <a:spcPct val="120000"/>
              </a:lnSpc>
            </a:pPr>
            <a:r>
              <a:rPr lang="en-US" sz="3300" b="1" dirty="0"/>
              <a:t>1968</a:t>
            </a:r>
            <a:r>
              <a:rPr lang="en-US" dirty="0"/>
              <a:t>: </a:t>
            </a:r>
            <a:r>
              <a:rPr lang="en-US" dirty="0" err="1"/>
              <a:t>Mossyrock</a:t>
            </a:r>
            <a:r>
              <a:rPr lang="en-US" dirty="0"/>
              <a:t> Dam on the </a:t>
            </a:r>
            <a:r>
              <a:rPr lang="en-US" b="1" dirty="0"/>
              <a:t>Cowlitz</a:t>
            </a:r>
            <a:r>
              <a:rPr lang="en-US" dirty="0"/>
              <a:t> River was completed. </a:t>
            </a:r>
          </a:p>
          <a:p>
            <a:pPr>
              <a:lnSpc>
                <a:spcPct val="120000"/>
              </a:lnSpc>
            </a:pPr>
            <a:r>
              <a:rPr lang="en-US" sz="3300" b="1" dirty="0"/>
              <a:t>1994</a:t>
            </a:r>
            <a:r>
              <a:rPr lang="en-US" dirty="0"/>
              <a:t>: Tacoma Power created the </a:t>
            </a:r>
            <a:r>
              <a:rPr lang="en-US" b="1" dirty="0" err="1"/>
              <a:t>Wynoochee</a:t>
            </a:r>
            <a:r>
              <a:rPr lang="en-US" dirty="0"/>
              <a:t> River Project by building a powerhouse downstream from the </a:t>
            </a:r>
            <a:r>
              <a:rPr lang="en-US" b="1" dirty="0" err="1"/>
              <a:t>Wynoochee</a:t>
            </a:r>
            <a:r>
              <a:rPr lang="en-US" dirty="0"/>
              <a:t> Dam.</a:t>
            </a:r>
          </a:p>
        </p:txBody>
      </p:sp>
      <p:sp>
        <p:nvSpPr>
          <p:cNvPr id="5" name="Slide Number Placeholder 4">
            <a:extLst>
              <a:ext uri="{FF2B5EF4-FFF2-40B4-BE49-F238E27FC236}">
                <a16:creationId xmlns:a16="http://schemas.microsoft.com/office/drawing/2014/main" id="{76C79842-7973-431A-6B28-37C82E309D2E}"/>
              </a:ext>
            </a:extLst>
          </p:cNvPr>
          <p:cNvSpPr>
            <a:spLocks noGrp="1"/>
          </p:cNvSpPr>
          <p:nvPr>
            <p:ph type="sldNum" sz="quarter" idx="12"/>
          </p:nvPr>
        </p:nvSpPr>
        <p:spPr/>
        <p:txBody>
          <a:bodyPr/>
          <a:lstStyle/>
          <a:p>
            <a:fld id="{A7D369FA-B89E-4EE0-A45F-0DF1F84AA276}" type="slidenum">
              <a:rPr lang="en-US" smtClean="0"/>
              <a:t>7</a:t>
            </a:fld>
            <a:endParaRPr lang="en-US"/>
          </a:p>
        </p:txBody>
      </p:sp>
    </p:spTree>
    <p:extLst>
      <p:ext uri="{BB962C8B-B14F-4D97-AF65-F5344CB8AC3E}">
        <p14:creationId xmlns:p14="http://schemas.microsoft.com/office/powerpoint/2010/main" val="4069523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p:cNvSpPr txBox="1">
            <a:spLocks/>
          </p:cNvSpPr>
          <p:nvPr/>
        </p:nvSpPr>
        <p:spPr>
          <a:xfrm>
            <a:off x="1827944" y="180389"/>
            <a:ext cx="8458200" cy="715962"/>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nSpc>
                <a:spcPts val="4200"/>
              </a:lnSpc>
            </a:pPr>
            <a:endParaRPr lang="en-US" sz="3600">
              <a:solidFill>
                <a:schemeClr val="accent5"/>
              </a:solidFill>
            </a:endParaRPr>
          </a:p>
        </p:txBody>
      </p:sp>
      <p:sp>
        <p:nvSpPr>
          <p:cNvPr id="10" name="Rectangle 9"/>
          <p:cNvSpPr/>
          <p:nvPr/>
        </p:nvSpPr>
        <p:spPr>
          <a:xfrm>
            <a:off x="1767846" y="141753"/>
            <a:ext cx="8267745" cy="646331"/>
          </a:xfrm>
          <a:prstGeom prst="rect">
            <a:avLst/>
          </a:prstGeom>
        </p:spPr>
        <p:txBody>
          <a:bodyPr wrap="square">
            <a:spAutoFit/>
          </a:bodyPr>
          <a:lstStyle/>
          <a:p>
            <a:r>
              <a:rPr lang="en-US" sz="3600" b="1" dirty="0">
                <a:solidFill>
                  <a:schemeClr val="accent1">
                    <a:lumMod val="75000"/>
                  </a:schemeClr>
                </a:solidFill>
                <a:latin typeface="Segoe UI" panose="020B0502040204020203" pitchFamily="34" charset="0"/>
              </a:rPr>
              <a:t>Plant Intake and Reservoir</a:t>
            </a:r>
            <a:endParaRPr lang="en-US" sz="3600" dirty="0">
              <a:solidFill>
                <a:schemeClr val="accent1">
                  <a:lumMod val="75000"/>
                </a:schemeClr>
              </a:solidFill>
            </a:endParaRPr>
          </a:p>
        </p:txBody>
      </p:sp>
      <p:pic>
        <p:nvPicPr>
          <p:cNvPr id="3" name="Picture 2" descr="A sunset over a body of water&#10;&#10;Description automatically generated with medium confidence">
            <a:extLst>
              <a:ext uri="{FF2B5EF4-FFF2-40B4-BE49-F238E27FC236}">
                <a16:creationId xmlns:a16="http://schemas.microsoft.com/office/drawing/2014/main" id="{0F790FA6-A3B5-5BE9-8FAD-EC3A9C29C1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1" y="2569764"/>
            <a:ext cx="4410635" cy="3307976"/>
          </a:xfrm>
          <a:prstGeom prst="rect">
            <a:avLst/>
          </a:prstGeom>
        </p:spPr>
      </p:pic>
      <p:pic>
        <p:nvPicPr>
          <p:cNvPr id="7" name="Picture 6" descr="A sunset over a lake&#10;&#10;Description automatically generated with medium confidence">
            <a:extLst>
              <a:ext uri="{FF2B5EF4-FFF2-40B4-BE49-F238E27FC236}">
                <a16:creationId xmlns:a16="http://schemas.microsoft.com/office/drawing/2014/main" id="{92AE580A-DCAC-0DA6-2A37-43FD2C619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7845" y="896352"/>
            <a:ext cx="4249394" cy="3187045"/>
          </a:xfrm>
          <a:prstGeom prst="rect">
            <a:avLst/>
          </a:prstGeom>
        </p:spPr>
      </p:pic>
    </p:spTree>
    <p:extLst>
      <p:ext uri="{BB962C8B-B14F-4D97-AF65-F5344CB8AC3E}">
        <p14:creationId xmlns:p14="http://schemas.microsoft.com/office/powerpoint/2010/main" val="2548252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p:cNvSpPr txBox="1">
            <a:spLocks/>
          </p:cNvSpPr>
          <p:nvPr/>
        </p:nvSpPr>
        <p:spPr>
          <a:xfrm>
            <a:off x="1827944" y="180389"/>
            <a:ext cx="8458200" cy="715962"/>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nSpc>
                <a:spcPts val="4200"/>
              </a:lnSpc>
            </a:pPr>
            <a:endParaRPr lang="en-US" sz="3600">
              <a:solidFill>
                <a:schemeClr val="accent5"/>
              </a:solidFill>
            </a:endParaRPr>
          </a:p>
        </p:txBody>
      </p:sp>
      <p:sp>
        <p:nvSpPr>
          <p:cNvPr id="10" name="Rectangle 9"/>
          <p:cNvSpPr/>
          <p:nvPr/>
        </p:nvSpPr>
        <p:spPr>
          <a:xfrm>
            <a:off x="1767846" y="141753"/>
            <a:ext cx="8267745" cy="646331"/>
          </a:xfrm>
          <a:prstGeom prst="rect">
            <a:avLst/>
          </a:prstGeom>
        </p:spPr>
        <p:txBody>
          <a:bodyPr wrap="square">
            <a:spAutoFit/>
          </a:bodyPr>
          <a:lstStyle/>
          <a:p>
            <a:r>
              <a:rPr lang="en-US" sz="3600" b="1" dirty="0">
                <a:solidFill>
                  <a:schemeClr val="accent1">
                    <a:lumMod val="75000"/>
                  </a:schemeClr>
                </a:solidFill>
                <a:latin typeface="Segoe UI" panose="020B0502040204020203" pitchFamily="34" charset="0"/>
              </a:rPr>
              <a:t>Penstocks</a:t>
            </a:r>
            <a:endParaRPr lang="en-US" sz="3600" dirty="0">
              <a:solidFill>
                <a:schemeClr val="accent1">
                  <a:lumMod val="75000"/>
                </a:schemeClr>
              </a:solidFill>
            </a:endParaRPr>
          </a:p>
        </p:txBody>
      </p:sp>
      <p:pic>
        <p:nvPicPr>
          <p:cNvPr id="3" name="Picture 2" descr="A picture containing building, old, dirty, stone&#10;&#10;Description automatically generated">
            <a:extLst>
              <a:ext uri="{FF2B5EF4-FFF2-40B4-BE49-F238E27FC236}">
                <a16:creationId xmlns:a16="http://schemas.microsoft.com/office/drawing/2014/main" id="{031FA987-1BB8-8969-4F83-D678030829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5357" y="1034214"/>
            <a:ext cx="3832336" cy="5108242"/>
          </a:xfrm>
          <a:prstGeom prst="rect">
            <a:avLst/>
          </a:prstGeom>
        </p:spPr>
      </p:pic>
      <p:pic>
        <p:nvPicPr>
          <p:cNvPr id="7" name="Picture 6" descr="A picture containing building, outdoor, stone, old&#10;&#10;Description automatically generated">
            <a:extLst>
              <a:ext uri="{FF2B5EF4-FFF2-40B4-BE49-F238E27FC236}">
                <a16:creationId xmlns:a16="http://schemas.microsoft.com/office/drawing/2014/main" id="{EEF73216-8AEB-A98C-6813-6D90F0FB8C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39" y="1570615"/>
            <a:ext cx="5380588" cy="4035441"/>
          </a:xfrm>
          <a:prstGeom prst="rect">
            <a:avLst/>
          </a:prstGeom>
        </p:spPr>
      </p:pic>
    </p:spTree>
    <p:extLst>
      <p:ext uri="{BB962C8B-B14F-4D97-AF65-F5344CB8AC3E}">
        <p14:creationId xmlns:p14="http://schemas.microsoft.com/office/powerpoint/2010/main" val="903919835"/>
      </p:ext>
    </p:extLst>
  </p:cSld>
  <p:clrMapOvr>
    <a:masterClrMapping/>
  </p:clrMapOvr>
</p:sld>
</file>

<file path=ppt/theme/theme1.xml><?xml version="1.0" encoding="utf-8"?>
<a:theme xmlns:a="http://schemas.openxmlformats.org/drawingml/2006/main" name="1_TPU">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FD8F1962316F489FB84D4DCC0D81EB" ma:contentTypeVersion="14" ma:contentTypeDescription="Create a new document." ma:contentTypeScope="" ma:versionID="69ca303a085992d209a6258d8bc0dc3c">
  <xsd:schema xmlns:xsd="http://www.w3.org/2001/XMLSchema" xmlns:xs="http://www.w3.org/2001/XMLSchema" xmlns:p="http://schemas.microsoft.com/office/2006/metadata/properties" xmlns:ns2="f33d42ba-86ee-462a-a945-d02b77644517" xmlns:ns3="216ec0fe-1200-4bc3-9911-f486878172c3" xmlns:ns4="c11c7f37-db34-4d06-8db7-0659c4b70ddb" targetNamespace="http://schemas.microsoft.com/office/2006/metadata/properties" ma:root="true" ma:fieldsID="7fd69f0dad78ba55f3d4c9edcba762f7" ns2:_="" ns3:_="" ns4:_="">
    <xsd:import namespace="f33d42ba-86ee-462a-a945-d02b77644517"/>
    <xsd:import namespace="216ec0fe-1200-4bc3-9911-f486878172c3"/>
    <xsd:import namespace="c11c7f37-db34-4d06-8db7-0659c4b70ddb"/>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Location" minOccurs="0"/>
                <xsd:element ref="ns2:MediaServiceObjectDetectorVersions" minOccurs="0"/>
                <xsd:element ref="ns2:MediaServiceOCR" minOccurs="0"/>
                <xsd:element ref="ns2:MediaServiceSearchProperties"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3d42ba-86ee-462a-a945-d02b776445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89aebaa3-270b-4a77-b589-d12dc3cc14b1"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16ec0fe-1200-4bc3-9911-f486878172c3"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cffa8f0-9b32-4a50-9175-b2345c5da2ba}" ma:internalName="TaxCatchAll" ma:showField="CatchAllData" ma:web="c11c7f37-db34-4d06-8db7-0659c4b70dd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11c7f37-db34-4d06-8db7-0659c4b70ddb"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16ec0fe-1200-4bc3-9911-f486878172c3" xsi:nil="true"/>
    <lcf76f155ced4ddcb4097134ff3c332f xmlns="f33d42ba-86ee-462a-a945-d02b77644517">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ACB668-7881-4330-BF8B-E0104DF6A40E}">
  <ds:schemaRefs>
    <ds:schemaRef ds:uri="216ec0fe-1200-4bc3-9911-f486878172c3"/>
    <ds:schemaRef ds:uri="c11c7f37-db34-4d06-8db7-0659c4b70ddb"/>
    <ds:schemaRef ds:uri="f33d42ba-86ee-462a-a945-d02b7764451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FC5E4DF-F8E3-4929-9547-E237225A7C81}">
  <ds:schemaRefs>
    <ds:schemaRef ds:uri="f33d42ba-86ee-462a-a945-d02b77644517"/>
    <ds:schemaRef ds:uri="http://schemas.microsoft.com/office/2006/metadata/properties"/>
    <ds:schemaRef ds:uri="http://purl.org/dc/elements/1.1/"/>
    <ds:schemaRef ds:uri="http://schemas.openxmlformats.org/package/2006/metadata/core-properties"/>
    <ds:schemaRef ds:uri="http://purl.org/dc/terms/"/>
    <ds:schemaRef ds:uri="http://schemas.microsoft.com/office/infopath/2007/PartnerControls"/>
    <ds:schemaRef ds:uri="c11c7f37-db34-4d06-8db7-0659c4b70ddb"/>
    <ds:schemaRef ds:uri="http://schemas.microsoft.com/office/2006/documentManagement/types"/>
    <ds:schemaRef ds:uri="216ec0fe-1200-4bc3-9911-f486878172c3"/>
    <ds:schemaRef ds:uri="http://www.w3.org/XML/1998/namespace"/>
    <ds:schemaRef ds:uri="http://purl.org/dc/dcmitype/"/>
  </ds:schemaRefs>
</ds:datastoreItem>
</file>

<file path=customXml/itemProps3.xml><?xml version="1.0" encoding="utf-8"?>
<ds:datastoreItem xmlns:ds="http://schemas.openxmlformats.org/officeDocument/2006/customXml" ds:itemID="{30E52954-61B9-435E-BCAC-658D146D23C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11253</TotalTime>
  <Words>824</Words>
  <Application>Microsoft Office PowerPoint</Application>
  <PresentationFormat>Widescreen</PresentationFormat>
  <Paragraphs>139</Paragraphs>
  <Slides>24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Arial Narrow</vt:lpstr>
      <vt:lpstr>Calibri</vt:lpstr>
      <vt:lpstr>Franklin Gothic Demi Cond</vt:lpstr>
      <vt:lpstr>Segoe UI</vt:lpstr>
      <vt:lpstr>1_TPU</vt:lpstr>
      <vt:lpstr>Tacoma Power Resource Planning</vt:lpstr>
      <vt:lpstr>Agenda</vt:lpstr>
      <vt:lpstr>Tacoma Power Facts</vt:lpstr>
      <vt:lpstr>Presenter</vt:lpstr>
      <vt:lpstr>Tacoma Power Service Area</vt:lpstr>
      <vt:lpstr>Our power resources</vt:lpstr>
      <vt:lpstr>Tacoma Power Hydro History</vt:lpstr>
      <vt:lpstr>PowerPoint Presentation</vt:lpstr>
      <vt:lpstr>PowerPoint Presentation</vt:lpstr>
      <vt:lpstr>PowerPoint Presentation</vt:lpstr>
      <vt:lpstr>PowerPoint Presentation</vt:lpstr>
      <vt:lpstr>PowerPoint Presentation</vt:lpstr>
      <vt:lpstr>PowerPoint Presentation</vt:lpstr>
      <vt:lpstr>Generating Resources</vt:lpstr>
      <vt:lpstr>How do we evaluate potential new resources?  Mashup of Lesson 6b and Tacoma Power Integrated Resources Planning</vt:lpstr>
      <vt:lpstr>Integrated Resources Planning</vt:lpstr>
      <vt:lpstr>Washington State Energy Portfolio</vt:lpstr>
      <vt:lpstr>Tacoma Power Load Projections</vt:lpstr>
      <vt:lpstr>Uncertainty in Supply and Demand at Tacoma Power</vt:lpstr>
      <vt:lpstr>Uncertainty in Supply and Demand at Tacoma Power Through the Year</vt:lpstr>
      <vt:lpstr>Season Patterns of Inflow and Longterm Seasonal Trends (Climate Change)</vt:lpstr>
      <vt:lpstr>Wind and Solar Trends</vt:lpstr>
      <vt:lpstr>Battery Storage Trends</vt:lpstr>
      <vt:lpstr>What does “integrated” mean to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TPU Example</dc:title>
  <dc:creator>Daniel McCabe</dc:creator>
  <cp:lastModifiedBy>Brunkhorst, Greg</cp:lastModifiedBy>
  <cp:revision>331</cp:revision>
  <dcterms:created xsi:type="dcterms:W3CDTF">2019-11-13T17:44:25Z</dcterms:created>
  <dcterms:modified xsi:type="dcterms:W3CDTF">2025-03-18T17:25:46Z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0x0101000148D618321DBA49B556CB12B7190562</vt:lpwstr>
  </property>
  <property fmtid="{D5CDD505-2E9C-101B-9397-08002B2CF9AE}" pid="3" name="MediaServiceImageTags">
    <vt:lpwstr/>
  </property>
</Properties>
</file>